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1005" r:id="rId2"/>
    <p:sldId id="1250" r:id="rId3"/>
    <p:sldId id="1289" r:id="rId4"/>
    <p:sldId id="1290" r:id="rId5"/>
    <p:sldId id="1291" r:id="rId6"/>
    <p:sldId id="1292" r:id="rId7"/>
    <p:sldId id="1293" r:id="rId8"/>
    <p:sldId id="1294" r:id="rId9"/>
    <p:sldId id="1296" r:id="rId10"/>
    <p:sldId id="1295" r:id="rId11"/>
    <p:sldId id="1305" r:id="rId12"/>
    <p:sldId id="1304" r:id="rId13"/>
    <p:sldId id="1297" r:id="rId14"/>
    <p:sldId id="1298" r:id="rId15"/>
    <p:sldId id="1302" r:id="rId16"/>
    <p:sldId id="1301" r:id="rId17"/>
    <p:sldId id="1299" r:id="rId18"/>
    <p:sldId id="1300" r:id="rId19"/>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2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9900"/>
    <a:srgbClr val="FFFFCC"/>
    <a:srgbClr val="00608A"/>
    <a:srgbClr val="008000"/>
    <a:srgbClr val="FF9900"/>
    <a:srgbClr val="ABB4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0113" autoAdjust="0"/>
  </p:normalViewPr>
  <p:slideViewPr>
    <p:cSldViewPr snapToGrid="0" snapToObjects="1">
      <p:cViewPr varScale="1">
        <p:scale>
          <a:sx n="95" d="100"/>
          <a:sy n="95" d="100"/>
        </p:scale>
        <p:origin x="216" y="53"/>
      </p:cViewPr>
      <p:guideLst>
        <p:guide orient="horz" pos="252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845"/>
    </p:cViewPr>
  </p:sorterViewPr>
  <p:notesViewPr>
    <p:cSldViewPr snapToGrid="0" snapToObjects="1" showGuides="1">
      <p:cViewPr varScale="1">
        <p:scale>
          <a:sx n="62" d="100"/>
          <a:sy n="62" d="100"/>
        </p:scale>
        <p:origin x="3139" y="53"/>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jpeg>
</file>

<file path=ppt/media/image12.png>
</file>

<file path=ppt/media/image13.png>
</file>

<file path=ppt/media/image14.jpeg>
</file>

<file path=ppt/media/image15.jpeg>
</file>

<file path=ppt/media/image16.jpeg>
</file>

<file path=ppt/media/image17.png>
</file>

<file path=ppt/media/image18.png>
</file>

<file path=ppt/media/image19.png>
</file>

<file path=ppt/media/image2.jp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1727"/>
          </a:xfrm>
          <a:prstGeom prst="rect">
            <a:avLst/>
          </a:prstGeom>
        </p:spPr>
        <p:txBody>
          <a:bodyPr vert="horz" lIns="96647" tIns="48324" rIns="96647" bIns="48324" rtlCol="0"/>
          <a:lstStyle>
            <a:lvl1pPr algn="l">
              <a:defRPr sz="1300"/>
            </a:lvl1pPr>
          </a:lstStyle>
          <a:p>
            <a:endParaRPr lang="en-US"/>
          </a:p>
        </p:txBody>
      </p:sp>
      <p:sp>
        <p:nvSpPr>
          <p:cNvPr id="3" name="Date Placeholder 2"/>
          <p:cNvSpPr>
            <a:spLocks noGrp="1"/>
          </p:cNvSpPr>
          <p:nvPr>
            <p:ph type="dt" idx="1"/>
          </p:nvPr>
        </p:nvSpPr>
        <p:spPr>
          <a:xfrm>
            <a:off x="4143587" y="1"/>
            <a:ext cx="3169920" cy="481727"/>
          </a:xfrm>
          <a:prstGeom prst="rect">
            <a:avLst/>
          </a:prstGeom>
        </p:spPr>
        <p:txBody>
          <a:bodyPr vert="horz" lIns="96647" tIns="48324" rIns="96647" bIns="48324" rtlCol="0"/>
          <a:lstStyle>
            <a:lvl1pPr algn="r">
              <a:defRPr sz="1300"/>
            </a:lvl1pPr>
          </a:lstStyle>
          <a:p>
            <a:fld id="{6DBCF797-72C0-5845-BDC2-DBB92780D266}" type="datetimeFigureOut">
              <a:rPr lang="en-US" smtClean="0"/>
              <a:t>6/5/2025</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47" tIns="48324" rIns="96647" bIns="48324"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47" tIns="48324" rIns="96647" bIns="483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1726"/>
          </a:xfrm>
          <a:prstGeom prst="rect">
            <a:avLst/>
          </a:prstGeom>
        </p:spPr>
        <p:txBody>
          <a:bodyPr vert="horz" lIns="96647" tIns="48324" rIns="96647" bIns="48324"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1726"/>
          </a:xfrm>
          <a:prstGeom prst="rect">
            <a:avLst/>
          </a:prstGeom>
        </p:spPr>
        <p:txBody>
          <a:bodyPr vert="horz" lIns="96647" tIns="48324" rIns="96647" bIns="48324" rtlCol="0" anchor="b"/>
          <a:lstStyle>
            <a:lvl1pPr algn="r">
              <a:defRPr sz="1300"/>
            </a:lvl1pPr>
          </a:lstStyle>
          <a:p>
            <a:fld id="{F16CD617-248E-484D-88E3-73E319280604}" type="slidenum">
              <a:rPr lang="en-US" smtClean="0"/>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6CD617-248E-484D-88E3-73E319280604}" type="slidenum">
              <a:rPr lang="en-US" smtClean="0"/>
              <a:t>1</a:t>
            </a:fld>
            <a:endParaRPr lang="en-US"/>
          </a:p>
        </p:txBody>
      </p:sp>
    </p:spTree>
    <p:extLst>
      <p:ext uri="{BB962C8B-B14F-4D97-AF65-F5344CB8AC3E}">
        <p14:creationId xmlns:p14="http://schemas.microsoft.com/office/powerpoint/2010/main" val="7067103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9EE849-F892-76CD-E5F9-EE1D4BE5DE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4F47FD-09EC-3870-77E4-0744388347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8AFC23-3FA3-0870-5387-1B7A9E9E005F}"/>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1C83EC2B-6499-3AE0-9CBE-3CDD973B002A}"/>
              </a:ext>
            </a:extLst>
          </p:cNvPr>
          <p:cNvSpPr>
            <a:spLocks noGrp="1"/>
          </p:cNvSpPr>
          <p:nvPr>
            <p:ph type="sldNum" sz="quarter" idx="5"/>
          </p:nvPr>
        </p:nvSpPr>
        <p:spPr/>
        <p:txBody>
          <a:bodyPr/>
          <a:lstStyle/>
          <a:p>
            <a:fld id="{F16CD617-248E-484D-88E3-73E319280604}" type="slidenum">
              <a:rPr lang="en-US" smtClean="0"/>
              <a:t>10</a:t>
            </a:fld>
            <a:endParaRPr lang="en-US"/>
          </a:p>
        </p:txBody>
      </p:sp>
    </p:spTree>
    <p:extLst>
      <p:ext uri="{BB962C8B-B14F-4D97-AF65-F5344CB8AC3E}">
        <p14:creationId xmlns:p14="http://schemas.microsoft.com/office/powerpoint/2010/main" val="29859551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80B5C0-5DB9-B6A3-9EC2-8B36EFD50D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85A6C5-CB71-7E31-8FBF-ED500CE77C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785CE8-B5FB-846C-7BA5-86885FEF1B0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FFDC7E34-4AB7-635D-8800-2A3720C8582A}"/>
              </a:ext>
            </a:extLst>
          </p:cNvPr>
          <p:cNvSpPr>
            <a:spLocks noGrp="1"/>
          </p:cNvSpPr>
          <p:nvPr>
            <p:ph type="sldNum" sz="quarter" idx="5"/>
          </p:nvPr>
        </p:nvSpPr>
        <p:spPr/>
        <p:txBody>
          <a:bodyPr/>
          <a:lstStyle/>
          <a:p>
            <a:fld id="{F16CD617-248E-484D-88E3-73E319280604}" type="slidenum">
              <a:rPr lang="en-US" smtClean="0"/>
              <a:t>11</a:t>
            </a:fld>
            <a:endParaRPr lang="en-US"/>
          </a:p>
        </p:txBody>
      </p:sp>
    </p:spTree>
    <p:extLst>
      <p:ext uri="{BB962C8B-B14F-4D97-AF65-F5344CB8AC3E}">
        <p14:creationId xmlns:p14="http://schemas.microsoft.com/office/powerpoint/2010/main" val="192683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8EC7C2-3969-4C8F-AFCB-B980224A9B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949D79-168D-D4C3-EA1B-32112DC991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618DBE-A50E-4314-9255-B46F96494429}"/>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B05E6A95-3246-06AE-D7B9-001C20B4A05F}"/>
              </a:ext>
            </a:extLst>
          </p:cNvPr>
          <p:cNvSpPr>
            <a:spLocks noGrp="1"/>
          </p:cNvSpPr>
          <p:nvPr>
            <p:ph type="sldNum" sz="quarter" idx="5"/>
          </p:nvPr>
        </p:nvSpPr>
        <p:spPr/>
        <p:txBody>
          <a:bodyPr/>
          <a:lstStyle/>
          <a:p>
            <a:fld id="{F16CD617-248E-484D-88E3-73E319280604}" type="slidenum">
              <a:rPr lang="en-US" smtClean="0"/>
              <a:t>12</a:t>
            </a:fld>
            <a:endParaRPr lang="en-US"/>
          </a:p>
        </p:txBody>
      </p:sp>
    </p:spTree>
    <p:extLst>
      <p:ext uri="{BB962C8B-B14F-4D97-AF65-F5344CB8AC3E}">
        <p14:creationId xmlns:p14="http://schemas.microsoft.com/office/powerpoint/2010/main" val="1966039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5D1EB-585C-D0A8-E509-770867B340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8ACD40-FB93-32A2-8996-76998E83B3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F7EDEB-EAF0-5864-D721-5214F7EBFBBA}"/>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97D184E9-8BF2-2BFB-B0BB-26B6C08E7034}"/>
              </a:ext>
            </a:extLst>
          </p:cNvPr>
          <p:cNvSpPr>
            <a:spLocks noGrp="1"/>
          </p:cNvSpPr>
          <p:nvPr>
            <p:ph type="sldNum" sz="quarter" idx="5"/>
          </p:nvPr>
        </p:nvSpPr>
        <p:spPr/>
        <p:txBody>
          <a:bodyPr/>
          <a:lstStyle/>
          <a:p>
            <a:fld id="{F16CD617-248E-484D-88E3-73E319280604}" type="slidenum">
              <a:rPr lang="en-US" smtClean="0"/>
              <a:t>13</a:t>
            </a:fld>
            <a:endParaRPr lang="en-US"/>
          </a:p>
        </p:txBody>
      </p:sp>
    </p:spTree>
    <p:extLst>
      <p:ext uri="{BB962C8B-B14F-4D97-AF65-F5344CB8AC3E}">
        <p14:creationId xmlns:p14="http://schemas.microsoft.com/office/powerpoint/2010/main" val="2580185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E408DA-9339-DED9-4555-89B6990FF8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2FC404-8030-CEA7-2895-790B24D4C5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3EC913-9899-C256-D757-A279F41B2418}"/>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96DD32FC-6DFF-7543-A2F8-D28B40655784}"/>
              </a:ext>
            </a:extLst>
          </p:cNvPr>
          <p:cNvSpPr>
            <a:spLocks noGrp="1"/>
          </p:cNvSpPr>
          <p:nvPr>
            <p:ph type="sldNum" sz="quarter" idx="5"/>
          </p:nvPr>
        </p:nvSpPr>
        <p:spPr/>
        <p:txBody>
          <a:bodyPr/>
          <a:lstStyle/>
          <a:p>
            <a:fld id="{F16CD617-248E-484D-88E3-73E319280604}" type="slidenum">
              <a:rPr lang="en-US" smtClean="0"/>
              <a:t>14</a:t>
            </a:fld>
            <a:endParaRPr lang="en-US"/>
          </a:p>
        </p:txBody>
      </p:sp>
    </p:spTree>
    <p:extLst>
      <p:ext uri="{BB962C8B-B14F-4D97-AF65-F5344CB8AC3E}">
        <p14:creationId xmlns:p14="http://schemas.microsoft.com/office/powerpoint/2010/main" val="28555029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ECADA-1819-1845-CB83-75B3DBB141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4E2702-6881-3F1F-C5B0-9FB8C01F41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8F5B396-CC1C-141E-D77B-177BC9A96578}"/>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31CB597B-819E-4E32-961E-16D018DFFED8}"/>
              </a:ext>
            </a:extLst>
          </p:cNvPr>
          <p:cNvSpPr>
            <a:spLocks noGrp="1"/>
          </p:cNvSpPr>
          <p:nvPr>
            <p:ph type="sldNum" sz="quarter" idx="5"/>
          </p:nvPr>
        </p:nvSpPr>
        <p:spPr/>
        <p:txBody>
          <a:bodyPr/>
          <a:lstStyle/>
          <a:p>
            <a:fld id="{F16CD617-248E-484D-88E3-73E319280604}" type="slidenum">
              <a:rPr lang="en-US" smtClean="0"/>
              <a:t>15</a:t>
            </a:fld>
            <a:endParaRPr lang="en-US"/>
          </a:p>
        </p:txBody>
      </p:sp>
    </p:spTree>
    <p:extLst>
      <p:ext uri="{BB962C8B-B14F-4D97-AF65-F5344CB8AC3E}">
        <p14:creationId xmlns:p14="http://schemas.microsoft.com/office/powerpoint/2010/main" val="14441304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F24238-21C4-0541-92E2-4102E08D4F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B130EF-0575-2829-2CCB-76BA0A2D02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A3AE6B-43F1-B815-FA2C-7F38803639AA}"/>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F97EB39F-CDA9-EC8D-31E3-E0B60A4B7734}"/>
              </a:ext>
            </a:extLst>
          </p:cNvPr>
          <p:cNvSpPr>
            <a:spLocks noGrp="1"/>
          </p:cNvSpPr>
          <p:nvPr>
            <p:ph type="sldNum" sz="quarter" idx="5"/>
          </p:nvPr>
        </p:nvSpPr>
        <p:spPr/>
        <p:txBody>
          <a:bodyPr/>
          <a:lstStyle/>
          <a:p>
            <a:fld id="{F16CD617-248E-484D-88E3-73E319280604}" type="slidenum">
              <a:rPr lang="en-US" smtClean="0"/>
              <a:t>16</a:t>
            </a:fld>
            <a:endParaRPr lang="en-US"/>
          </a:p>
        </p:txBody>
      </p:sp>
    </p:spTree>
    <p:extLst>
      <p:ext uri="{BB962C8B-B14F-4D97-AF65-F5344CB8AC3E}">
        <p14:creationId xmlns:p14="http://schemas.microsoft.com/office/powerpoint/2010/main" val="3634540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3AF934-4EB8-7048-EEF4-B016D4676A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8D3FE0-EEA7-1A95-C74C-4CE61165FD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0E7737-ECF0-1C2F-DF66-D38796B309A1}"/>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F724D527-D75F-9136-1C40-E5713D385078}"/>
              </a:ext>
            </a:extLst>
          </p:cNvPr>
          <p:cNvSpPr>
            <a:spLocks noGrp="1"/>
          </p:cNvSpPr>
          <p:nvPr>
            <p:ph type="sldNum" sz="quarter" idx="5"/>
          </p:nvPr>
        </p:nvSpPr>
        <p:spPr/>
        <p:txBody>
          <a:bodyPr/>
          <a:lstStyle/>
          <a:p>
            <a:fld id="{F16CD617-248E-484D-88E3-73E319280604}" type="slidenum">
              <a:rPr lang="en-US" smtClean="0"/>
              <a:t>17</a:t>
            </a:fld>
            <a:endParaRPr lang="en-US"/>
          </a:p>
        </p:txBody>
      </p:sp>
    </p:spTree>
    <p:extLst>
      <p:ext uri="{BB962C8B-B14F-4D97-AF65-F5344CB8AC3E}">
        <p14:creationId xmlns:p14="http://schemas.microsoft.com/office/powerpoint/2010/main" val="23293461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46A37-9AC1-A2B7-332B-E79B6B5521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167C14-8AC4-9A46-9D4D-1CBC4EC763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BF6885-218E-BA78-AD62-EDA0E5246AE9}"/>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900B1401-6D93-2CA6-3BE8-203EDF79C242}"/>
              </a:ext>
            </a:extLst>
          </p:cNvPr>
          <p:cNvSpPr>
            <a:spLocks noGrp="1"/>
          </p:cNvSpPr>
          <p:nvPr>
            <p:ph type="sldNum" sz="quarter" idx="5"/>
          </p:nvPr>
        </p:nvSpPr>
        <p:spPr/>
        <p:txBody>
          <a:bodyPr/>
          <a:lstStyle/>
          <a:p>
            <a:fld id="{F16CD617-248E-484D-88E3-73E319280604}" type="slidenum">
              <a:rPr lang="en-US" smtClean="0"/>
              <a:t>18</a:t>
            </a:fld>
            <a:endParaRPr lang="en-US"/>
          </a:p>
        </p:txBody>
      </p:sp>
    </p:spTree>
    <p:extLst>
      <p:ext uri="{BB962C8B-B14F-4D97-AF65-F5344CB8AC3E}">
        <p14:creationId xmlns:p14="http://schemas.microsoft.com/office/powerpoint/2010/main" val="569462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16CD617-248E-484D-88E3-73E319280604}" type="slidenum">
              <a:rPr lang="en-US" smtClean="0"/>
              <a:t>2</a:t>
            </a:fld>
            <a:endParaRPr lang="en-US"/>
          </a:p>
        </p:txBody>
      </p:sp>
    </p:spTree>
    <p:extLst>
      <p:ext uri="{BB962C8B-B14F-4D97-AF65-F5344CB8AC3E}">
        <p14:creationId xmlns:p14="http://schemas.microsoft.com/office/powerpoint/2010/main" val="33191915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80F91A-D347-DF17-DC01-F89ADB10A3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566D1A-584E-AB93-5F76-94FAFE2D6E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F204BD-C08A-5A0B-6B6F-240F06CB2558}"/>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D1C8E295-3FF3-D0B2-2645-A3F8E0E948CB}"/>
              </a:ext>
            </a:extLst>
          </p:cNvPr>
          <p:cNvSpPr>
            <a:spLocks noGrp="1"/>
          </p:cNvSpPr>
          <p:nvPr>
            <p:ph type="sldNum" sz="quarter" idx="5"/>
          </p:nvPr>
        </p:nvSpPr>
        <p:spPr/>
        <p:txBody>
          <a:bodyPr/>
          <a:lstStyle/>
          <a:p>
            <a:fld id="{F16CD617-248E-484D-88E3-73E319280604}" type="slidenum">
              <a:rPr lang="en-US" smtClean="0"/>
              <a:t>3</a:t>
            </a:fld>
            <a:endParaRPr lang="en-US"/>
          </a:p>
        </p:txBody>
      </p:sp>
    </p:spTree>
    <p:extLst>
      <p:ext uri="{BB962C8B-B14F-4D97-AF65-F5344CB8AC3E}">
        <p14:creationId xmlns:p14="http://schemas.microsoft.com/office/powerpoint/2010/main" val="32422271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B0CADC-B07E-736F-062A-9A53D0FD39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D09AE7-EA93-0E5B-D05D-8420EEB359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3A3372-E6EB-C94A-9834-4922FA4B4518}"/>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8EB035A7-591F-C4B7-D9C8-DE36D3C490EF}"/>
              </a:ext>
            </a:extLst>
          </p:cNvPr>
          <p:cNvSpPr>
            <a:spLocks noGrp="1"/>
          </p:cNvSpPr>
          <p:nvPr>
            <p:ph type="sldNum" sz="quarter" idx="5"/>
          </p:nvPr>
        </p:nvSpPr>
        <p:spPr/>
        <p:txBody>
          <a:bodyPr/>
          <a:lstStyle/>
          <a:p>
            <a:fld id="{F16CD617-248E-484D-88E3-73E319280604}" type="slidenum">
              <a:rPr lang="en-US" smtClean="0"/>
              <a:t>4</a:t>
            </a:fld>
            <a:endParaRPr lang="en-US"/>
          </a:p>
        </p:txBody>
      </p:sp>
    </p:spTree>
    <p:extLst>
      <p:ext uri="{BB962C8B-B14F-4D97-AF65-F5344CB8AC3E}">
        <p14:creationId xmlns:p14="http://schemas.microsoft.com/office/powerpoint/2010/main" val="41182132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1E4008-390D-31D5-00EA-0A404C47D4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28114B-2A2D-FA0E-F65E-CB27CCC0B4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6C0C5E-F8EE-E779-26F4-FD90AFFE4164}"/>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93F524E9-04DC-ABF2-C001-8D21DD35CF57}"/>
              </a:ext>
            </a:extLst>
          </p:cNvPr>
          <p:cNvSpPr>
            <a:spLocks noGrp="1"/>
          </p:cNvSpPr>
          <p:nvPr>
            <p:ph type="sldNum" sz="quarter" idx="5"/>
          </p:nvPr>
        </p:nvSpPr>
        <p:spPr/>
        <p:txBody>
          <a:bodyPr/>
          <a:lstStyle/>
          <a:p>
            <a:fld id="{F16CD617-248E-484D-88E3-73E319280604}" type="slidenum">
              <a:rPr lang="en-US" smtClean="0"/>
              <a:t>5</a:t>
            </a:fld>
            <a:endParaRPr lang="en-US"/>
          </a:p>
        </p:txBody>
      </p:sp>
    </p:spTree>
    <p:extLst>
      <p:ext uri="{BB962C8B-B14F-4D97-AF65-F5344CB8AC3E}">
        <p14:creationId xmlns:p14="http://schemas.microsoft.com/office/powerpoint/2010/main" val="1571911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20244-BF16-1030-83DE-D82A0A3F40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CF6DE6-8269-85F7-6AC3-87D661EFE5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0F2580D-598B-EED4-4F23-270730BEB35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F3EC8069-89B0-36EF-BC8A-3A2E730AF7B9}"/>
              </a:ext>
            </a:extLst>
          </p:cNvPr>
          <p:cNvSpPr>
            <a:spLocks noGrp="1"/>
          </p:cNvSpPr>
          <p:nvPr>
            <p:ph type="sldNum" sz="quarter" idx="5"/>
          </p:nvPr>
        </p:nvSpPr>
        <p:spPr/>
        <p:txBody>
          <a:bodyPr/>
          <a:lstStyle/>
          <a:p>
            <a:fld id="{F16CD617-248E-484D-88E3-73E319280604}" type="slidenum">
              <a:rPr lang="en-US" smtClean="0"/>
              <a:t>6</a:t>
            </a:fld>
            <a:endParaRPr lang="en-US"/>
          </a:p>
        </p:txBody>
      </p:sp>
    </p:spTree>
    <p:extLst>
      <p:ext uri="{BB962C8B-B14F-4D97-AF65-F5344CB8AC3E}">
        <p14:creationId xmlns:p14="http://schemas.microsoft.com/office/powerpoint/2010/main" val="31496878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BF9D01-2AF0-1353-3743-972C73357B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3AC56C-5C63-0127-3A44-61857E34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CAD890-8734-331B-3E69-071B635B3CA7}"/>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FB016006-D345-5334-8A85-C4EF09FFF1AF}"/>
              </a:ext>
            </a:extLst>
          </p:cNvPr>
          <p:cNvSpPr>
            <a:spLocks noGrp="1"/>
          </p:cNvSpPr>
          <p:nvPr>
            <p:ph type="sldNum" sz="quarter" idx="5"/>
          </p:nvPr>
        </p:nvSpPr>
        <p:spPr/>
        <p:txBody>
          <a:bodyPr/>
          <a:lstStyle/>
          <a:p>
            <a:fld id="{F16CD617-248E-484D-88E3-73E319280604}" type="slidenum">
              <a:rPr lang="en-US" smtClean="0"/>
              <a:t>7</a:t>
            </a:fld>
            <a:endParaRPr lang="en-US"/>
          </a:p>
        </p:txBody>
      </p:sp>
    </p:spTree>
    <p:extLst>
      <p:ext uri="{BB962C8B-B14F-4D97-AF65-F5344CB8AC3E}">
        <p14:creationId xmlns:p14="http://schemas.microsoft.com/office/powerpoint/2010/main" val="4848021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2FA9F3-EC13-C715-00F4-4C67762EC6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DB2552-90EB-4B74-2ACC-45A1C5388A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84D387-0504-79E4-3648-1B9A46CF6211}"/>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A72E9E2A-3780-CA66-92AE-2B784598472B}"/>
              </a:ext>
            </a:extLst>
          </p:cNvPr>
          <p:cNvSpPr>
            <a:spLocks noGrp="1"/>
          </p:cNvSpPr>
          <p:nvPr>
            <p:ph type="sldNum" sz="quarter" idx="5"/>
          </p:nvPr>
        </p:nvSpPr>
        <p:spPr/>
        <p:txBody>
          <a:bodyPr/>
          <a:lstStyle/>
          <a:p>
            <a:fld id="{F16CD617-248E-484D-88E3-73E319280604}" type="slidenum">
              <a:rPr lang="en-US" smtClean="0"/>
              <a:t>8</a:t>
            </a:fld>
            <a:endParaRPr lang="en-US"/>
          </a:p>
        </p:txBody>
      </p:sp>
    </p:spTree>
    <p:extLst>
      <p:ext uri="{BB962C8B-B14F-4D97-AF65-F5344CB8AC3E}">
        <p14:creationId xmlns:p14="http://schemas.microsoft.com/office/powerpoint/2010/main" val="13834888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FBFC63-B74A-DFDA-53A0-6BE2242B30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E88FAD-9AF1-9594-FEDD-74BD126A76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9F2B24-3F44-6A87-CD07-839DC7A7F340}"/>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0AA881F9-DEF0-7D68-90F5-46FC740C55E8}"/>
              </a:ext>
            </a:extLst>
          </p:cNvPr>
          <p:cNvSpPr>
            <a:spLocks noGrp="1"/>
          </p:cNvSpPr>
          <p:nvPr>
            <p:ph type="sldNum" sz="quarter" idx="5"/>
          </p:nvPr>
        </p:nvSpPr>
        <p:spPr/>
        <p:txBody>
          <a:bodyPr/>
          <a:lstStyle/>
          <a:p>
            <a:fld id="{F16CD617-248E-484D-88E3-73E319280604}" type="slidenum">
              <a:rPr lang="en-US" smtClean="0"/>
              <a:t>9</a:t>
            </a:fld>
            <a:endParaRPr lang="en-US"/>
          </a:p>
        </p:txBody>
      </p:sp>
    </p:spTree>
    <p:extLst>
      <p:ext uri="{BB962C8B-B14F-4D97-AF65-F5344CB8AC3E}">
        <p14:creationId xmlns:p14="http://schemas.microsoft.com/office/powerpoint/2010/main" val="15389499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rcRect/>
          <a:stretch/>
        </p:blipFill>
        <p:spPr>
          <a:xfrm>
            <a:off x="0" y="0"/>
            <a:ext cx="12192000" cy="6858000"/>
          </a:xfrm>
          <a:prstGeom prst="rect">
            <a:avLst/>
          </a:prstGeom>
        </p:spPr>
      </p:pic>
      <p:sp>
        <p:nvSpPr>
          <p:cNvPr id="2" name="Title 1"/>
          <p:cNvSpPr>
            <a:spLocks noGrp="1"/>
          </p:cNvSpPr>
          <p:nvPr>
            <p:ph type="ctrTitle"/>
          </p:nvPr>
        </p:nvSpPr>
        <p:spPr>
          <a:xfrm>
            <a:off x="914400" y="2623942"/>
            <a:ext cx="10363200" cy="1386617"/>
          </a:xfrm>
        </p:spPr>
        <p:txBody>
          <a:bodyPr>
            <a:normAutofit/>
          </a:bodyPr>
          <a:lstStyle>
            <a:lvl1pPr algn="ctr">
              <a:defRPr sz="3600" b="1" i="0">
                <a:solidFill>
                  <a:schemeClr val="bg1"/>
                </a:solidFill>
                <a:latin typeface="Arial"/>
                <a:cs typeface="Arial"/>
              </a:defRPr>
            </a:lvl1pPr>
          </a:lstStyle>
          <a:p>
            <a:r>
              <a:rPr lang="fi-FI" dirty="0" err="1"/>
              <a:t>Click</a:t>
            </a:r>
            <a:r>
              <a:rPr lang="fi-FI" dirty="0"/>
              <a:t> to </a:t>
            </a:r>
            <a:r>
              <a:rPr lang="fi-FI" dirty="0" err="1"/>
              <a:t>edit</a:t>
            </a:r>
            <a:r>
              <a:rPr lang="fi-FI" dirty="0"/>
              <a:t> </a:t>
            </a:r>
            <a:r>
              <a:rPr lang="fi-FI" dirty="0" err="1"/>
              <a:t>Master</a:t>
            </a:r>
            <a:r>
              <a:rPr lang="fi-FI" dirty="0"/>
              <a:t> </a:t>
            </a:r>
            <a:r>
              <a:rPr lang="fi-FI" dirty="0" err="1"/>
              <a:t>title</a:t>
            </a:r>
            <a:r>
              <a:rPr lang="fi-FI" dirty="0"/>
              <a:t> </a:t>
            </a:r>
            <a:r>
              <a:rPr lang="fi-FI" dirty="0" err="1"/>
              <a:t>style</a:t>
            </a:r>
            <a:endParaRPr lang="en-US" dirty="0"/>
          </a:p>
        </p:txBody>
      </p:sp>
      <p:sp>
        <p:nvSpPr>
          <p:cNvPr id="3" name="Subtitle 2"/>
          <p:cNvSpPr>
            <a:spLocks noGrp="1"/>
          </p:cNvSpPr>
          <p:nvPr>
            <p:ph type="subTitle" idx="1"/>
          </p:nvPr>
        </p:nvSpPr>
        <p:spPr>
          <a:xfrm>
            <a:off x="914400" y="4010558"/>
            <a:ext cx="10363200" cy="675704"/>
          </a:xfrm>
        </p:spPr>
        <p:txBody>
          <a:bodyPr>
            <a:normAutofit/>
          </a:bodyPr>
          <a:lstStyle>
            <a:lvl1pPr marL="0" indent="0" algn="ctr">
              <a:buNone/>
              <a:defRPr sz="2400" b="0" i="0">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i-FI" dirty="0" err="1"/>
              <a:t>Click</a:t>
            </a:r>
            <a:r>
              <a:rPr lang="fi-FI" dirty="0"/>
              <a:t> to </a:t>
            </a:r>
            <a:r>
              <a:rPr lang="fi-FI" dirty="0" err="1"/>
              <a:t>edit</a:t>
            </a:r>
            <a:r>
              <a:rPr lang="fi-FI" dirty="0"/>
              <a:t> </a:t>
            </a:r>
            <a:r>
              <a:rPr lang="fi-FI" dirty="0" err="1"/>
              <a:t>Master</a:t>
            </a:r>
            <a:r>
              <a:rPr lang="fi-FI" dirty="0"/>
              <a:t> </a:t>
            </a:r>
            <a:r>
              <a:rPr lang="fi-FI" dirty="0" err="1"/>
              <a:t>subtitle</a:t>
            </a:r>
            <a:r>
              <a:rPr lang="fi-FI" dirty="0"/>
              <a:t> </a:t>
            </a:r>
            <a:r>
              <a:rPr lang="fi-FI" dirty="0" err="1"/>
              <a:t>style</a:t>
            </a:r>
            <a:endParaRPr lang="en-US" dirty="0"/>
          </a:p>
        </p:txBody>
      </p:sp>
      <p:sp>
        <p:nvSpPr>
          <p:cNvPr id="4" name="Date Placeholder 3"/>
          <p:cNvSpPr>
            <a:spLocks noGrp="1"/>
          </p:cNvSpPr>
          <p:nvPr>
            <p:ph type="dt" sz="half" idx="10"/>
          </p:nvPr>
        </p:nvSpPr>
        <p:spPr/>
        <p:txBody>
          <a:bodyPr/>
          <a:lstStyle/>
          <a:p>
            <a:fld id="{A637A39A-9F89-364E-BF01-AB38BD84F7BC}" type="datetimeFigureOut">
              <a:rPr lang="en-US" smtClean="0"/>
              <a:t>6/5/2025</a:t>
            </a:fld>
            <a:endParaRPr lang="en-US" dirty="0"/>
          </a:p>
        </p:txBody>
      </p:sp>
      <p:sp>
        <p:nvSpPr>
          <p:cNvPr id="6" name="Slide Number Placeholder 5"/>
          <p:cNvSpPr>
            <a:spLocks noGrp="1"/>
          </p:cNvSpPr>
          <p:nvPr>
            <p:ph type="sldNum" sz="quarter" idx="12"/>
          </p:nvPr>
        </p:nvSpPr>
        <p:spPr/>
        <p:txBody>
          <a:bodyPr/>
          <a:lstStyle/>
          <a:p>
            <a:fld id="{DD842E93-C421-DE4B-8656-34BC9D77A2AC}" type="slidenum">
              <a:rPr lang="en-US" smtClean="0"/>
              <a:t>‹#›</a:t>
            </a:fld>
            <a:endParaRPr lang="en-US" dirty="0"/>
          </a:p>
        </p:txBody>
      </p:sp>
    </p:spTree>
    <p:extLst>
      <p:ext uri="{BB962C8B-B14F-4D97-AF65-F5344CB8AC3E}">
        <p14:creationId xmlns:p14="http://schemas.microsoft.com/office/powerpoint/2010/main" val="3606237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9946" y="191821"/>
            <a:ext cx="9742556" cy="636385"/>
          </a:xfrm>
        </p:spPr>
        <p:txBody>
          <a:bodyPr anchor="t">
            <a:normAutofit/>
          </a:bodyPr>
          <a:lstStyle>
            <a:lvl1pPr algn="l">
              <a:defRPr sz="2800" b="1" i="0">
                <a:latin typeface="Arial"/>
                <a:cs typeface="Arial"/>
              </a:defRPr>
            </a:lvl1pPr>
          </a:lstStyle>
          <a:p>
            <a:r>
              <a:rPr lang="fi-FI" dirty="0" err="1"/>
              <a:t>Click</a:t>
            </a:r>
            <a:r>
              <a:rPr lang="fi-FI" dirty="0"/>
              <a:t> to </a:t>
            </a:r>
            <a:r>
              <a:rPr lang="fi-FI" dirty="0" err="1"/>
              <a:t>edit</a:t>
            </a:r>
            <a:r>
              <a:rPr lang="fi-FI" dirty="0"/>
              <a:t> </a:t>
            </a:r>
            <a:r>
              <a:rPr lang="fi-FI" dirty="0" err="1"/>
              <a:t>Master</a:t>
            </a:r>
            <a:r>
              <a:rPr lang="fi-FI" dirty="0"/>
              <a:t> </a:t>
            </a:r>
            <a:r>
              <a:rPr lang="fi-FI" dirty="0" err="1"/>
              <a:t>title</a:t>
            </a:r>
            <a:r>
              <a:rPr lang="fi-FI" dirty="0"/>
              <a:t> </a:t>
            </a:r>
            <a:r>
              <a:rPr lang="fi-FI" dirty="0" err="1"/>
              <a:t>style</a:t>
            </a:r>
            <a:endParaRPr lang="en-US" dirty="0"/>
          </a:p>
        </p:txBody>
      </p:sp>
      <p:sp>
        <p:nvSpPr>
          <p:cNvPr id="3" name="Content Placeholder 2"/>
          <p:cNvSpPr>
            <a:spLocks noGrp="1"/>
          </p:cNvSpPr>
          <p:nvPr>
            <p:ph idx="1"/>
          </p:nvPr>
        </p:nvSpPr>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fi-FI" dirty="0" err="1"/>
              <a:t>Click</a:t>
            </a:r>
            <a:r>
              <a:rPr lang="fi-FI" dirty="0"/>
              <a:t> to </a:t>
            </a:r>
            <a:r>
              <a:rPr lang="fi-FI" dirty="0" err="1"/>
              <a:t>edit</a:t>
            </a:r>
            <a:r>
              <a:rPr lang="fi-FI" dirty="0"/>
              <a:t> </a:t>
            </a:r>
            <a:r>
              <a:rPr lang="fi-FI" dirty="0" err="1"/>
              <a:t>Master</a:t>
            </a:r>
            <a:r>
              <a:rPr lang="fi-FI" dirty="0"/>
              <a:t> </a:t>
            </a:r>
            <a:r>
              <a:rPr lang="fi-FI" dirty="0" err="1"/>
              <a:t>text</a:t>
            </a:r>
            <a:r>
              <a:rPr lang="fi-FI" dirty="0"/>
              <a:t> </a:t>
            </a:r>
            <a:r>
              <a:rPr lang="fi-FI" dirty="0" err="1"/>
              <a:t>styles</a:t>
            </a:r>
            <a:endParaRPr lang="fi-FI" dirty="0"/>
          </a:p>
          <a:p>
            <a:pPr lvl="1"/>
            <a:r>
              <a:rPr lang="fi-FI" dirty="0"/>
              <a:t>Second </a:t>
            </a:r>
            <a:r>
              <a:rPr lang="fi-FI" dirty="0" err="1"/>
              <a:t>level</a:t>
            </a:r>
            <a:endParaRPr lang="fi-FI" dirty="0"/>
          </a:p>
          <a:p>
            <a:pPr lvl="2"/>
            <a:r>
              <a:rPr lang="fi-FI" dirty="0"/>
              <a:t>Third </a:t>
            </a:r>
            <a:r>
              <a:rPr lang="fi-FI" dirty="0" err="1"/>
              <a:t>level</a:t>
            </a:r>
            <a:endParaRPr lang="fi-FI" dirty="0"/>
          </a:p>
          <a:p>
            <a:pPr lvl="3"/>
            <a:r>
              <a:rPr lang="fi-FI" dirty="0" err="1"/>
              <a:t>Fourth</a:t>
            </a:r>
            <a:r>
              <a:rPr lang="fi-FI" dirty="0"/>
              <a:t> </a:t>
            </a:r>
            <a:r>
              <a:rPr lang="fi-FI" dirty="0" err="1"/>
              <a:t>level</a:t>
            </a:r>
            <a:endParaRPr lang="fi-FI" dirty="0"/>
          </a:p>
          <a:p>
            <a:pPr lvl="4"/>
            <a:r>
              <a:rPr lang="fi-FI" dirty="0" err="1"/>
              <a:t>Fifth</a:t>
            </a:r>
            <a:r>
              <a:rPr lang="fi-FI" dirty="0"/>
              <a:t> </a:t>
            </a:r>
            <a:r>
              <a:rPr lang="fi-FI" dirty="0" err="1"/>
              <a:t>level</a:t>
            </a:r>
            <a:endParaRPr lang="en-US" dirty="0"/>
          </a:p>
        </p:txBody>
      </p:sp>
      <p:sp>
        <p:nvSpPr>
          <p:cNvPr id="4" name="Date Placeholder 3"/>
          <p:cNvSpPr>
            <a:spLocks noGrp="1"/>
          </p:cNvSpPr>
          <p:nvPr>
            <p:ph type="dt" sz="half" idx="10"/>
          </p:nvPr>
        </p:nvSpPr>
        <p:spPr/>
        <p:txBody>
          <a:bodyPr/>
          <a:lstStyle/>
          <a:p>
            <a:fld id="{A637A39A-9F89-364E-BF01-AB38BD84F7BC}" type="datetimeFigureOut">
              <a:rPr lang="en-US" smtClean="0"/>
              <a:t>6/5/2025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842E93-C421-DE4B-8656-34BC9D77A2AC}" type="slidenum">
              <a:rPr lang="en-US" smtClean="0"/>
              <a:t>‹#›</a:t>
            </a:fld>
            <a:endParaRPr lang="en-US" dirty="0"/>
          </a:p>
        </p:txBody>
      </p:sp>
    </p:spTree>
    <p:extLst>
      <p:ext uri="{BB962C8B-B14F-4D97-AF65-F5344CB8AC3E}">
        <p14:creationId xmlns:p14="http://schemas.microsoft.com/office/powerpoint/2010/main" val="91319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No Compass Rose">
    <p:spTree>
      <p:nvGrpSpPr>
        <p:cNvPr id="1" name=""/>
        <p:cNvGrpSpPr/>
        <p:nvPr/>
      </p:nvGrpSpPr>
      <p:grpSpPr>
        <a:xfrm>
          <a:off x="0" y="0"/>
          <a:ext cx="0" cy="0"/>
          <a:chOff x="0" y="0"/>
          <a:chExt cx="0" cy="0"/>
        </a:xfrm>
      </p:grpSpPr>
      <p:pic>
        <p:nvPicPr>
          <p:cNvPr id="7" name="Picture 6" descr="hires_dark_no_compass_content.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269946" y="191821"/>
            <a:ext cx="9742556" cy="636385"/>
          </a:xfrm>
        </p:spPr>
        <p:txBody>
          <a:bodyPr anchor="t">
            <a:normAutofit/>
          </a:bodyPr>
          <a:lstStyle>
            <a:lvl1pPr algn="l">
              <a:defRPr sz="2800" b="1" i="0">
                <a:latin typeface="Arial"/>
                <a:cs typeface="Arial"/>
              </a:defRPr>
            </a:lvl1pPr>
          </a:lstStyle>
          <a:p>
            <a:r>
              <a:rPr lang="fi-FI" dirty="0" err="1"/>
              <a:t>Click</a:t>
            </a:r>
            <a:r>
              <a:rPr lang="fi-FI" dirty="0"/>
              <a:t> to </a:t>
            </a:r>
            <a:r>
              <a:rPr lang="fi-FI" dirty="0" err="1"/>
              <a:t>edit</a:t>
            </a:r>
            <a:r>
              <a:rPr lang="fi-FI" dirty="0"/>
              <a:t> </a:t>
            </a:r>
            <a:r>
              <a:rPr lang="fi-FI" dirty="0" err="1"/>
              <a:t>Master</a:t>
            </a:r>
            <a:r>
              <a:rPr lang="fi-FI" dirty="0"/>
              <a:t> </a:t>
            </a:r>
            <a:r>
              <a:rPr lang="fi-FI" dirty="0" err="1"/>
              <a:t>title</a:t>
            </a:r>
            <a:r>
              <a:rPr lang="fi-FI" dirty="0"/>
              <a:t> </a:t>
            </a:r>
            <a:r>
              <a:rPr lang="fi-FI" dirty="0" err="1"/>
              <a:t>style</a:t>
            </a:r>
            <a:endParaRPr lang="en-US" dirty="0"/>
          </a:p>
        </p:txBody>
      </p:sp>
      <p:sp>
        <p:nvSpPr>
          <p:cNvPr id="3" name="Content Placeholder 2"/>
          <p:cNvSpPr>
            <a:spLocks noGrp="1"/>
          </p:cNvSpPr>
          <p:nvPr>
            <p:ph idx="1"/>
          </p:nvPr>
        </p:nvSpPr>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fi-FI" dirty="0" err="1"/>
              <a:t>Click</a:t>
            </a:r>
            <a:r>
              <a:rPr lang="fi-FI" dirty="0"/>
              <a:t> to </a:t>
            </a:r>
            <a:r>
              <a:rPr lang="fi-FI" dirty="0" err="1"/>
              <a:t>edit</a:t>
            </a:r>
            <a:r>
              <a:rPr lang="fi-FI" dirty="0"/>
              <a:t> </a:t>
            </a:r>
            <a:r>
              <a:rPr lang="fi-FI" dirty="0" err="1"/>
              <a:t>Master</a:t>
            </a:r>
            <a:r>
              <a:rPr lang="fi-FI" dirty="0"/>
              <a:t> </a:t>
            </a:r>
            <a:r>
              <a:rPr lang="fi-FI" dirty="0" err="1"/>
              <a:t>text</a:t>
            </a:r>
            <a:r>
              <a:rPr lang="fi-FI" dirty="0"/>
              <a:t> </a:t>
            </a:r>
            <a:r>
              <a:rPr lang="fi-FI" dirty="0" err="1"/>
              <a:t>styles</a:t>
            </a:r>
            <a:endParaRPr lang="fi-FI" dirty="0"/>
          </a:p>
          <a:p>
            <a:pPr lvl="1"/>
            <a:r>
              <a:rPr lang="fi-FI" dirty="0"/>
              <a:t>Second </a:t>
            </a:r>
            <a:r>
              <a:rPr lang="fi-FI" dirty="0" err="1"/>
              <a:t>level</a:t>
            </a:r>
            <a:endParaRPr lang="fi-FI" dirty="0"/>
          </a:p>
          <a:p>
            <a:pPr lvl="2"/>
            <a:r>
              <a:rPr lang="fi-FI" dirty="0"/>
              <a:t>Third </a:t>
            </a:r>
            <a:r>
              <a:rPr lang="fi-FI" dirty="0" err="1"/>
              <a:t>level</a:t>
            </a:r>
            <a:endParaRPr lang="fi-FI" dirty="0"/>
          </a:p>
          <a:p>
            <a:pPr lvl="3"/>
            <a:r>
              <a:rPr lang="fi-FI" dirty="0" err="1"/>
              <a:t>Fourth</a:t>
            </a:r>
            <a:r>
              <a:rPr lang="fi-FI" dirty="0"/>
              <a:t> </a:t>
            </a:r>
            <a:r>
              <a:rPr lang="fi-FI" dirty="0" err="1"/>
              <a:t>level</a:t>
            </a:r>
            <a:endParaRPr lang="fi-FI" dirty="0"/>
          </a:p>
          <a:p>
            <a:pPr lvl="4"/>
            <a:r>
              <a:rPr lang="fi-FI" dirty="0" err="1"/>
              <a:t>Fifth</a:t>
            </a:r>
            <a:r>
              <a:rPr lang="fi-FI" dirty="0"/>
              <a:t> </a:t>
            </a:r>
            <a:r>
              <a:rPr lang="fi-FI" dirty="0" err="1"/>
              <a:t>level</a:t>
            </a:r>
            <a:endParaRPr lang="en-US" dirty="0"/>
          </a:p>
        </p:txBody>
      </p:sp>
      <p:sp>
        <p:nvSpPr>
          <p:cNvPr id="4" name="Date Placeholder 3"/>
          <p:cNvSpPr>
            <a:spLocks noGrp="1"/>
          </p:cNvSpPr>
          <p:nvPr>
            <p:ph type="dt" sz="half" idx="10"/>
          </p:nvPr>
        </p:nvSpPr>
        <p:spPr/>
        <p:txBody>
          <a:bodyPr/>
          <a:lstStyle/>
          <a:p>
            <a:fld id="{A637A39A-9F89-364E-BF01-AB38BD84F7BC}" type="datetimeFigureOut">
              <a:rPr lang="en-US" smtClean="0"/>
              <a:t>6/5/2025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842E93-C421-DE4B-8656-34BC9D77A2AC}" type="slidenum">
              <a:rPr lang="en-US" smtClean="0"/>
              <a:t>‹#›</a:t>
            </a:fld>
            <a:endParaRPr lang="en-US" dirty="0"/>
          </a:p>
        </p:txBody>
      </p:sp>
    </p:spTree>
    <p:extLst>
      <p:ext uri="{BB962C8B-B14F-4D97-AF65-F5344CB8AC3E}">
        <p14:creationId xmlns:p14="http://schemas.microsoft.com/office/powerpoint/2010/main" val="942736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No Compass Rose or Logo">
    <p:spTree>
      <p:nvGrpSpPr>
        <p:cNvPr id="1" name=""/>
        <p:cNvGrpSpPr/>
        <p:nvPr/>
      </p:nvGrpSpPr>
      <p:grpSpPr>
        <a:xfrm>
          <a:off x="0" y="0"/>
          <a:ext cx="0" cy="0"/>
          <a:chOff x="0" y="0"/>
          <a:chExt cx="0" cy="0"/>
        </a:xfrm>
      </p:grpSpPr>
      <p:sp>
        <p:nvSpPr>
          <p:cNvPr id="2" name="Title 1"/>
          <p:cNvSpPr>
            <a:spLocks noGrp="1"/>
          </p:cNvSpPr>
          <p:nvPr>
            <p:ph type="title"/>
          </p:nvPr>
        </p:nvSpPr>
        <p:spPr>
          <a:xfrm>
            <a:off x="269946" y="191821"/>
            <a:ext cx="11681252" cy="636385"/>
          </a:xfrm>
        </p:spPr>
        <p:txBody>
          <a:bodyPr anchor="t">
            <a:normAutofit/>
          </a:bodyPr>
          <a:lstStyle>
            <a:lvl1pPr algn="l">
              <a:defRPr sz="2800" b="1" i="0">
                <a:latin typeface="Arial"/>
                <a:cs typeface="Arial"/>
              </a:defRPr>
            </a:lvl1pPr>
          </a:lstStyle>
          <a:p>
            <a:r>
              <a:rPr lang="fi-FI" dirty="0" err="1"/>
              <a:t>Click</a:t>
            </a:r>
            <a:r>
              <a:rPr lang="fi-FI" dirty="0"/>
              <a:t> to </a:t>
            </a:r>
            <a:r>
              <a:rPr lang="fi-FI" dirty="0" err="1"/>
              <a:t>edit</a:t>
            </a:r>
            <a:r>
              <a:rPr lang="fi-FI" dirty="0"/>
              <a:t> </a:t>
            </a:r>
            <a:r>
              <a:rPr lang="fi-FI" dirty="0" err="1"/>
              <a:t>Master</a:t>
            </a:r>
            <a:r>
              <a:rPr lang="fi-FI" dirty="0"/>
              <a:t> </a:t>
            </a:r>
            <a:r>
              <a:rPr lang="fi-FI" dirty="0" err="1"/>
              <a:t>title</a:t>
            </a:r>
            <a:r>
              <a:rPr lang="fi-FI" dirty="0"/>
              <a:t> </a:t>
            </a:r>
            <a:r>
              <a:rPr lang="fi-FI" dirty="0" err="1"/>
              <a:t>style</a:t>
            </a:r>
            <a:endParaRPr lang="en-US" dirty="0"/>
          </a:p>
        </p:txBody>
      </p:sp>
      <p:sp>
        <p:nvSpPr>
          <p:cNvPr id="3" name="Content Placeholder 2"/>
          <p:cNvSpPr>
            <a:spLocks noGrp="1"/>
          </p:cNvSpPr>
          <p:nvPr>
            <p:ph idx="1"/>
          </p:nvPr>
        </p:nvSpPr>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fi-FI" dirty="0" err="1"/>
              <a:t>Click</a:t>
            </a:r>
            <a:r>
              <a:rPr lang="fi-FI" dirty="0"/>
              <a:t> to </a:t>
            </a:r>
            <a:r>
              <a:rPr lang="fi-FI" dirty="0" err="1"/>
              <a:t>edit</a:t>
            </a:r>
            <a:r>
              <a:rPr lang="fi-FI" dirty="0"/>
              <a:t> </a:t>
            </a:r>
            <a:r>
              <a:rPr lang="fi-FI" dirty="0" err="1"/>
              <a:t>Master</a:t>
            </a:r>
            <a:r>
              <a:rPr lang="fi-FI" dirty="0"/>
              <a:t> </a:t>
            </a:r>
            <a:r>
              <a:rPr lang="fi-FI" dirty="0" err="1"/>
              <a:t>text</a:t>
            </a:r>
            <a:r>
              <a:rPr lang="fi-FI" dirty="0"/>
              <a:t> </a:t>
            </a:r>
            <a:r>
              <a:rPr lang="fi-FI" dirty="0" err="1"/>
              <a:t>styles</a:t>
            </a:r>
            <a:endParaRPr lang="fi-FI" dirty="0"/>
          </a:p>
          <a:p>
            <a:pPr lvl="1"/>
            <a:r>
              <a:rPr lang="fi-FI" dirty="0"/>
              <a:t>Second </a:t>
            </a:r>
            <a:r>
              <a:rPr lang="fi-FI" dirty="0" err="1"/>
              <a:t>level</a:t>
            </a:r>
            <a:endParaRPr lang="fi-FI" dirty="0"/>
          </a:p>
          <a:p>
            <a:pPr lvl="2"/>
            <a:r>
              <a:rPr lang="fi-FI" dirty="0"/>
              <a:t>Third </a:t>
            </a:r>
            <a:r>
              <a:rPr lang="fi-FI" dirty="0" err="1"/>
              <a:t>level</a:t>
            </a:r>
            <a:endParaRPr lang="fi-FI" dirty="0"/>
          </a:p>
          <a:p>
            <a:pPr lvl="3"/>
            <a:r>
              <a:rPr lang="fi-FI" dirty="0" err="1"/>
              <a:t>Fourth</a:t>
            </a:r>
            <a:r>
              <a:rPr lang="fi-FI" dirty="0"/>
              <a:t> </a:t>
            </a:r>
            <a:r>
              <a:rPr lang="fi-FI" dirty="0" err="1"/>
              <a:t>level</a:t>
            </a:r>
            <a:endParaRPr lang="fi-FI" dirty="0"/>
          </a:p>
          <a:p>
            <a:pPr lvl="4"/>
            <a:r>
              <a:rPr lang="fi-FI" dirty="0" err="1"/>
              <a:t>Fifth</a:t>
            </a:r>
            <a:r>
              <a:rPr lang="fi-FI" dirty="0"/>
              <a:t> </a:t>
            </a:r>
            <a:r>
              <a:rPr lang="fi-FI" dirty="0" err="1"/>
              <a:t>level</a:t>
            </a:r>
            <a:endParaRPr lang="en-US" dirty="0"/>
          </a:p>
        </p:txBody>
      </p:sp>
      <p:sp>
        <p:nvSpPr>
          <p:cNvPr id="4" name="Date Placeholder 3"/>
          <p:cNvSpPr>
            <a:spLocks noGrp="1"/>
          </p:cNvSpPr>
          <p:nvPr>
            <p:ph type="dt" sz="half" idx="10"/>
          </p:nvPr>
        </p:nvSpPr>
        <p:spPr/>
        <p:txBody>
          <a:bodyPr/>
          <a:lstStyle/>
          <a:p>
            <a:fld id="{A637A39A-9F89-364E-BF01-AB38BD84F7BC}" type="datetimeFigureOut">
              <a:rPr lang="en-US" smtClean="0"/>
              <a:t>6/5/2025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842E93-C421-DE4B-8656-34BC9D77A2AC}" type="slidenum">
              <a:rPr lang="en-US" smtClean="0"/>
              <a:t>‹#›</a:t>
            </a:fld>
            <a:endParaRPr lang="en-US" dirty="0"/>
          </a:p>
        </p:txBody>
      </p:sp>
    </p:spTree>
    <p:extLst>
      <p:ext uri="{BB962C8B-B14F-4D97-AF65-F5344CB8AC3E}">
        <p14:creationId xmlns:p14="http://schemas.microsoft.com/office/powerpoint/2010/main" val="9427364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6"/>
          <a:srcRect/>
          <a:stretch/>
        </p:blipFill>
        <p:spPr>
          <a:xfrm>
            <a:off x="0" y="0"/>
            <a:ext cx="12192000" cy="6858000"/>
          </a:xfrm>
          <a:prstGeom prst="rect">
            <a:avLst/>
          </a:prstGeom>
        </p:spPr>
      </p:pic>
      <p:sp>
        <p:nvSpPr>
          <p:cNvPr id="2" name="Title Placeholder 1"/>
          <p:cNvSpPr>
            <a:spLocks noGrp="1"/>
          </p:cNvSpPr>
          <p:nvPr>
            <p:ph type="title"/>
          </p:nvPr>
        </p:nvSpPr>
        <p:spPr>
          <a:xfrm>
            <a:off x="269946" y="173416"/>
            <a:ext cx="9742556" cy="636388"/>
          </a:xfrm>
          <a:prstGeom prst="rect">
            <a:avLst/>
          </a:prstGeom>
        </p:spPr>
        <p:txBody>
          <a:bodyPr vert="horz" lIns="91440" tIns="45720" rIns="91440" bIns="45720" rtlCol="0" anchor="t">
            <a:normAutofit/>
          </a:bodyPr>
          <a:lstStyle/>
          <a:p>
            <a:r>
              <a:rPr lang="fi-FI" dirty="0" err="1"/>
              <a:t>Click</a:t>
            </a:r>
            <a:r>
              <a:rPr lang="fi-FI" dirty="0"/>
              <a:t> to </a:t>
            </a:r>
            <a:r>
              <a:rPr lang="fi-FI" dirty="0" err="1"/>
              <a:t>edit</a:t>
            </a:r>
            <a:r>
              <a:rPr lang="fi-FI" dirty="0"/>
              <a:t> </a:t>
            </a:r>
            <a:r>
              <a:rPr lang="fi-FI" dirty="0" err="1"/>
              <a:t>Master</a:t>
            </a:r>
            <a:r>
              <a:rPr lang="fi-FI" dirty="0"/>
              <a:t> </a:t>
            </a:r>
            <a:r>
              <a:rPr lang="fi-FI" dirty="0" err="1"/>
              <a:t>title</a:t>
            </a:r>
            <a:r>
              <a:rPr lang="fi-FI" dirty="0"/>
              <a:t> </a:t>
            </a:r>
            <a:r>
              <a:rPr lang="fi-FI" dirty="0" err="1"/>
              <a:t>style</a:t>
            </a:r>
            <a:endParaRPr lang="en-US" dirty="0"/>
          </a:p>
        </p:txBody>
      </p:sp>
      <p:sp>
        <p:nvSpPr>
          <p:cNvPr id="3" name="Text Placeholder 2"/>
          <p:cNvSpPr>
            <a:spLocks noGrp="1"/>
          </p:cNvSpPr>
          <p:nvPr>
            <p:ph type="body" idx="1"/>
          </p:nvPr>
        </p:nvSpPr>
        <p:spPr>
          <a:xfrm>
            <a:off x="269946" y="957038"/>
            <a:ext cx="11681252" cy="5169126"/>
          </a:xfrm>
          <a:prstGeom prst="rect">
            <a:avLst/>
          </a:prstGeom>
        </p:spPr>
        <p:txBody>
          <a:bodyPr vert="horz" lIns="91440" tIns="45720" rIns="91440" bIns="45720" rtlCol="0">
            <a:normAutofit/>
          </a:bodyPr>
          <a:lstStyle/>
          <a:p>
            <a:pPr lvl="0"/>
            <a:r>
              <a:rPr lang="fi-FI" dirty="0" err="1"/>
              <a:t>Click</a:t>
            </a:r>
            <a:r>
              <a:rPr lang="fi-FI" dirty="0"/>
              <a:t> to </a:t>
            </a:r>
            <a:r>
              <a:rPr lang="fi-FI" dirty="0" err="1"/>
              <a:t>edit</a:t>
            </a:r>
            <a:r>
              <a:rPr lang="fi-FI" dirty="0"/>
              <a:t> </a:t>
            </a:r>
            <a:r>
              <a:rPr lang="fi-FI" dirty="0" err="1"/>
              <a:t>Master</a:t>
            </a:r>
            <a:r>
              <a:rPr lang="fi-FI" dirty="0"/>
              <a:t> </a:t>
            </a:r>
            <a:r>
              <a:rPr lang="fi-FI" dirty="0" err="1"/>
              <a:t>text</a:t>
            </a:r>
            <a:r>
              <a:rPr lang="fi-FI" dirty="0"/>
              <a:t> </a:t>
            </a:r>
            <a:r>
              <a:rPr lang="fi-FI" dirty="0" err="1"/>
              <a:t>styles</a:t>
            </a:r>
            <a:endParaRPr lang="fi-FI" dirty="0"/>
          </a:p>
          <a:p>
            <a:pPr lvl="1"/>
            <a:r>
              <a:rPr lang="fi-FI" dirty="0"/>
              <a:t>Second </a:t>
            </a:r>
            <a:r>
              <a:rPr lang="fi-FI" dirty="0" err="1"/>
              <a:t>level</a:t>
            </a:r>
            <a:endParaRPr lang="fi-FI" dirty="0"/>
          </a:p>
          <a:p>
            <a:pPr lvl="2"/>
            <a:r>
              <a:rPr lang="fi-FI" dirty="0"/>
              <a:t>Third </a:t>
            </a:r>
            <a:r>
              <a:rPr lang="fi-FI" dirty="0" err="1"/>
              <a:t>level</a:t>
            </a:r>
            <a:endParaRPr lang="fi-FI" dirty="0"/>
          </a:p>
          <a:p>
            <a:pPr lvl="3"/>
            <a:r>
              <a:rPr lang="fi-FI" dirty="0" err="1"/>
              <a:t>Fourth</a:t>
            </a:r>
            <a:r>
              <a:rPr lang="fi-FI" dirty="0"/>
              <a:t> </a:t>
            </a:r>
            <a:r>
              <a:rPr lang="fi-FI" dirty="0" err="1"/>
              <a:t>level</a:t>
            </a:r>
            <a:endParaRPr lang="fi-FI" dirty="0"/>
          </a:p>
          <a:p>
            <a:pPr lvl="4"/>
            <a:r>
              <a:rPr lang="fi-FI" dirty="0" err="1"/>
              <a:t>Fifth</a:t>
            </a:r>
            <a:r>
              <a:rPr lang="fi-FI" dirty="0"/>
              <a:t> </a:t>
            </a:r>
            <a:r>
              <a:rPr lang="fi-FI" dirty="0" err="1"/>
              <a:t>level</a:t>
            </a:r>
            <a:endParaRPr lang="en-US" dirty="0"/>
          </a:p>
        </p:txBody>
      </p:sp>
      <p:sp>
        <p:nvSpPr>
          <p:cNvPr id="4" name="Date Placeholder 3"/>
          <p:cNvSpPr>
            <a:spLocks noGrp="1"/>
          </p:cNvSpPr>
          <p:nvPr>
            <p:ph type="dt" sz="half" idx="2"/>
          </p:nvPr>
        </p:nvSpPr>
        <p:spPr>
          <a:xfrm>
            <a:off x="269946" y="6356351"/>
            <a:ext cx="3184455" cy="365125"/>
          </a:xfrm>
          <a:prstGeom prst="rect">
            <a:avLst/>
          </a:prstGeom>
        </p:spPr>
        <p:txBody>
          <a:bodyPr vert="horz" lIns="91440" tIns="45720" rIns="91440" bIns="45720" rtlCol="0" anchor="ctr"/>
          <a:lstStyle>
            <a:lvl1pPr algn="l">
              <a:defRPr sz="1200">
                <a:solidFill>
                  <a:schemeClr val="bg1">
                    <a:lumMod val="85000"/>
                  </a:schemeClr>
                </a:solidFill>
                <a:latin typeface="Arial"/>
                <a:cs typeface="Arial"/>
              </a:defRPr>
            </a:lvl1pPr>
          </a:lstStyle>
          <a:p>
            <a:fld id="{A637A39A-9F89-364E-BF01-AB38BD84F7BC}" type="datetimeFigureOut">
              <a:rPr lang="en-US" smtClean="0"/>
              <a:pPr/>
              <a:t>6/5/2025</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bg1">
                    <a:lumMod val="85000"/>
                  </a:schemeClr>
                </a:solidFill>
                <a:latin typeface="Arial"/>
                <a:cs typeface="Arial"/>
              </a:defRPr>
            </a:lvl1pPr>
          </a:lstStyle>
          <a:p>
            <a:endParaRPr lang="en-US" dirty="0"/>
          </a:p>
        </p:txBody>
      </p:sp>
      <p:sp>
        <p:nvSpPr>
          <p:cNvPr id="6" name="Slide Number Placeholder 5"/>
          <p:cNvSpPr>
            <a:spLocks noGrp="1"/>
          </p:cNvSpPr>
          <p:nvPr>
            <p:ph type="sldNum" sz="quarter" idx="4"/>
          </p:nvPr>
        </p:nvSpPr>
        <p:spPr>
          <a:xfrm>
            <a:off x="8737600" y="6356351"/>
            <a:ext cx="3213597" cy="365125"/>
          </a:xfrm>
          <a:prstGeom prst="rect">
            <a:avLst/>
          </a:prstGeom>
        </p:spPr>
        <p:txBody>
          <a:bodyPr vert="horz" lIns="91440" tIns="45720" rIns="91440" bIns="45720" rtlCol="0" anchor="ctr"/>
          <a:lstStyle>
            <a:lvl1pPr algn="r">
              <a:defRPr sz="1200">
                <a:solidFill>
                  <a:schemeClr val="bg1">
                    <a:lumMod val="85000"/>
                  </a:schemeClr>
                </a:solidFill>
                <a:latin typeface="Arial"/>
                <a:cs typeface="Arial"/>
              </a:defRPr>
            </a:lvl1pPr>
          </a:lstStyle>
          <a:p>
            <a:fld id="{DD842E93-C421-DE4B-8656-34BC9D77A2AC}" type="slidenum">
              <a:rPr lang="en-US" smtClean="0"/>
              <a:pPr/>
              <a:t>‹#›</a:t>
            </a:fld>
            <a:endParaRPr lang="en-US" dirty="0"/>
          </a:p>
        </p:txBody>
      </p:sp>
    </p:spTree>
    <p:extLst>
      <p:ext uri="{BB962C8B-B14F-4D97-AF65-F5344CB8AC3E}">
        <p14:creationId xmlns:p14="http://schemas.microsoft.com/office/powerpoint/2010/main" val="22493375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60" r:id="rId4"/>
  </p:sldLayoutIdLst>
  <p:txStyles>
    <p:titleStyle>
      <a:lvl1pPr algn="l" defTabSz="457200" rtl="0" eaLnBrk="1" latinLnBrk="0" hangingPunct="1">
        <a:spcBef>
          <a:spcPct val="0"/>
        </a:spcBef>
        <a:buNone/>
        <a:defRPr sz="2800" b="1" i="0" kern="1200">
          <a:solidFill>
            <a:srgbClr val="00608A"/>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2800" kern="1200">
          <a:solidFill>
            <a:schemeClr val="tx1">
              <a:lumMod val="75000"/>
              <a:lumOff val="25000"/>
            </a:schemeClr>
          </a:solidFill>
          <a:latin typeface="Arial"/>
          <a:ea typeface="+mn-ea"/>
          <a:cs typeface="Arial"/>
        </a:defRPr>
      </a:lvl1pPr>
      <a:lvl2pPr marL="742950" indent="-285750" algn="l" defTabSz="457200" rtl="0" eaLnBrk="1" latinLnBrk="0" hangingPunct="1">
        <a:spcBef>
          <a:spcPct val="20000"/>
        </a:spcBef>
        <a:buFont typeface="Arial"/>
        <a:buChar char="–"/>
        <a:defRPr sz="2400" kern="1200">
          <a:solidFill>
            <a:schemeClr val="tx1">
              <a:lumMod val="75000"/>
              <a:lumOff val="2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75000"/>
              <a:lumOff val="2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75000"/>
              <a:lumOff val="2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75000"/>
              <a:lumOff val="2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97B1C-8633-4611-B92D-3A120763BC5E}"/>
              </a:ext>
            </a:extLst>
          </p:cNvPr>
          <p:cNvSpPr>
            <a:spLocks noGrp="1"/>
          </p:cNvSpPr>
          <p:nvPr>
            <p:ph type="ctrTitle"/>
          </p:nvPr>
        </p:nvSpPr>
        <p:spPr>
          <a:xfrm>
            <a:off x="637192" y="1554907"/>
            <a:ext cx="11138994" cy="1987617"/>
          </a:xfrm>
        </p:spPr>
        <p:txBody>
          <a:bodyPr>
            <a:noAutofit/>
          </a:bodyPr>
          <a:lstStyle/>
          <a:p>
            <a:br>
              <a:rPr lang="en-US" sz="4000" dirty="0">
                <a:effectLst>
                  <a:outerShdw blurRad="38100" dist="38100" dir="2700000" algn="tl">
                    <a:srgbClr val="000000">
                      <a:alpha val="43137"/>
                    </a:srgbClr>
                  </a:outerShdw>
                </a:effectLst>
              </a:rPr>
            </a:br>
            <a:r>
              <a:rPr lang="en-US" sz="4000" dirty="0">
                <a:effectLst>
                  <a:outerShdw blurRad="38100" dist="38100" dir="2700000" algn="tl">
                    <a:srgbClr val="000000">
                      <a:alpha val="43137"/>
                    </a:srgbClr>
                  </a:outerShdw>
                </a:effectLst>
              </a:rPr>
              <a:t>Casco Bay Aquatics System (CBASS)</a:t>
            </a:r>
            <a:br>
              <a:rPr lang="en-US" sz="4000" dirty="0">
                <a:effectLst>
                  <a:outerShdw blurRad="38100" dist="38100" dir="2700000" algn="tl">
                    <a:srgbClr val="000000">
                      <a:alpha val="43137"/>
                    </a:srgbClr>
                  </a:outerShdw>
                </a:effectLst>
              </a:rPr>
            </a:br>
            <a:r>
              <a:rPr lang="en-US" sz="4000" dirty="0">
                <a:effectLst>
                  <a:outerShdw blurRad="38100" dist="38100" dir="2700000" algn="tl">
                    <a:srgbClr val="000000">
                      <a:alpha val="43137"/>
                    </a:srgbClr>
                  </a:outerShdw>
                </a:effectLst>
              </a:rPr>
              <a:t>Primer</a:t>
            </a:r>
            <a:br>
              <a:rPr lang="en-US" sz="4000" b="1" i="0" dirty="0">
                <a:solidFill>
                  <a:srgbClr val="2A2A2A"/>
                </a:solidFill>
                <a:effectLst/>
                <a:latin typeface="+mj-lt"/>
              </a:rPr>
            </a:br>
            <a:endParaRPr lang="en-US" sz="4000" dirty="0">
              <a:effectLst>
                <a:outerShdw blurRad="38100" dist="38100" dir="2700000" algn="tl">
                  <a:srgbClr val="000000">
                    <a:alpha val="43137"/>
                  </a:srgbClr>
                </a:outerShdw>
              </a:effectLst>
              <a:latin typeface="+mj-lt"/>
            </a:endParaRPr>
          </a:p>
        </p:txBody>
      </p:sp>
      <p:sp>
        <p:nvSpPr>
          <p:cNvPr id="3" name="Subtitle 2">
            <a:extLst>
              <a:ext uri="{FF2B5EF4-FFF2-40B4-BE49-F238E27FC236}">
                <a16:creationId xmlns:a16="http://schemas.microsoft.com/office/drawing/2014/main" id="{705A7A4B-47A4-4E62-9599-DA492BA686FD}"/>
              </a:ext>
            </a:extLst>
          </p:cNvPr>
          <p:cNvSpPr>
            <a:spLocks noGrp="1"/>
          </p:cNvSpPr>
          <p:nvPr>
            <p:ph type="subTitle" idx="1"/>
          </p:nvPr>
        </p:nvSpPr>
        <p:spPr>
          <a:xfrm>
            <a:off x="1524000" y="4038599"/>
            <a:ext cx="9144000" cy="1412277"/>
          </a:xfrm>
        </p:spPr>
        <p:txBody>
          <a:bodyPr>
            <a:normAutofit/>
          </a:bodyPr>
          <a:lstStyle/>
          <a:p>
            <a:r>
              <a:rPr lang="en-US" b="1" dirty="0">
                <a:solidFill>
                  <a:schemeClr val="bg1">
                    <a:lumMod val="95000"/>
                  </a:schemeClr>
                </a:solidFill>
              </a:rPr>
              <a:t> </a:t>
            </a:r>
          </a:p>
          <a:p>
            <a:r>
              <a:rPr lang="en-US" sz="2000" b="1" i="1" dirty="0">
                <a:solidFill>
                  <a:schemeClr val="bg1">
                    <a:lumMod val="95000"/>
                  </a:schemeClr>
                </a:solidFill>
              </a:rPr>
              <a:t>Katie Lankowicz</a:t>
            </a:r>
          </a:p>
          <a:p>
            <a:r>
              <a:rPr lang="en-US" sz="2000" b="1" i="1" dirty="0">
                <a:solidFill>
                  <a:schemeClr val="bg1">
                    <a:lumMod val="95000"/>
                  </a:schemeClr>
                </a:solidFill>
              </a:rPr>
              <a:t>QBC Interns 2025</a:t>
            </a:r>
          </a:p>
        </p:txBody>
      </p:sp>
    </p:spTree>
    <p:extLst>
      <p:ext uri="{BB962C8B-B14F-4D97-AF65-F5344CB8AC3E}">
        <p14:creationId xmlns:p14="http://schemas.microsoft.com/office/powerpoint/2010/main" val="53048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FB66FD-C3AC-801B-C0B0-A934580EB7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721BAC-16D6-80ED-7873-B2A81F4BD07D}"/>
              </a:ext>
            </a:extLst>
          </p:cNvPr>
          <p:cNvSpPr>
            <a:spLocks noGrp="1"/>
          </p:cNvSpPr>
          <p:nvPr>
            <p:ph type="title"/>
          </p:nvPr>
        </p:nvSpPr>
        <p:spPr/>
        <p:txBody>
          <a:bodyPr/>
          <a:lstStyle/>
          <a:p>
            <a:r>
              <a:rPr lang="en-US" sz="3200" dirty="0"/>
              <a:t>What we do</a:t>
            </a:r>
            <a:endParaRPr lang="en-US" dirty="0"/>
          </a:p>
        </p:txBody>
      </p:sp>
      <p:sp>
        <p:nvSpPr>
          <p:cNvPr id="7" name="Content Placeholder 2">
            <a:extLst>
              <a:ext uri="{FF2B5EF4-FFF2-40B4-BE49-F238E27FC236}">
                <a16:creationId xmlns:a16="http://schemas.microsoft.com/office/drawing/2014/main" id="{ACC2288C-7C82-D6F7-3B93-62FCDEC4F8A1}"/>
              </a:ext>
            </a:extLst>
          </p:cNvPr>
          <p:cNvSpPr>
            <a:spLocks noGrp="1"/>
          </p:cNvSpPr>
          <p:nvPr>
            <p:ph idx="1"/>
          </p:nvPr>
        </p:nvSpPr>
        <p:spPr>
          <a:xfrm>
            <a:off x="496811" y="1227222"/>
            <a:ext cx="4436930" cy="5181950"/>
          </a:xfrm>
        </p:spPr>
        <p:txBody>
          <a:bodyPr anchor="ctr">
            <a:normAutofit lnSpcReduction="10000"/>
          </a:bodyPr>
          <a:lstStyle/>
          <a:p>
            <a:pPr marL="0" indent="0">
              <a:buNone/>
            </a:pPr>
            <a:r>
              <a:rPr lang="en-US" dirty="0"/>
              <a:t>eDNA</a:t>
            </a:r>
          </a:p>
          <a:p>
            <a:pPr marL="0" indent="0">
              <a:buNone/>
            </a:pPr>
            <a:endParaRPr lang="en-US" dirty="0"/>
          </a:p>
          <a:p>
            <a:pPr marL="0" indent="0">
              <a:buNone/>
            </a:pPr>
            <a:r>
              <a:rPr lang="en-US" dirty="0"/>
              <a:t>Seining</a:t>
            </a:r>
          </a:p>
          <a:p>
            <a:r>
              <a:rPr lang="en-US" dirty="0"/>
              <a:t>Nearshore littoral community</a:t>
            </a:r>
          </a:p>
          <a:p>
            <a:r>
              <a:rPr lang="en-US" dirty="0"/>
              <a:t>Juvenile fishes</a:t>
            </a:r>
          </a:p>
          <a:p>
            <a:r>
              <a:rPr lang="en-US" dirty="0"/>
              <a:t>Diadromous fishes</a:t>
            </a:r>
          </a:p>
          <a:p>
            <a:r>
              <a:rPr lang="en-US" dirty="0"/>
              <a:t>Forage fishes</a:t>
            </a:r>
          </a:p>
          <a:p>
            <a:pPr marL="0" indent="0">
              <a:buNone/>
            </a:pPr>
            <a:endParaRPr lang="en-US" dirty="0"/>
          </a:p>
          <a:p>
            <a:pPr marL="0" indent="0">
              <a:buNone/>
            </a:pPr>
            <a:r>
              <a:rPr lang="en-US" dirty="0"/>
              <a:t>Nearshore temperature and salinity</a:t>
            </a:r>
          </a:p>
        </p:txBody>
      </p:sp>
      <p:pic>
        <p:nvPicPr>
          <p:cNvPr id="12" name="Picture 2">
            <a:extLst>
              <a:ext uri="{FF2B5EF4-FFF2-40B4-BE49-F238E27FC236}">
                <a16:creationId xmlns:a16="http://schemas.microsoft.com/office/drawing/2014/main" id="{3E38E2A5-442E-8A12-92AD-644EA6F7FB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2321" y="1442600"/>
            <a:ext cx="6334926" cy="4751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8759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5B389-3499-ADAF-7F0C-7E44196DB8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DB9225-64B7-831C-0622-3059CD7464AE}"/>
              </a:ext>
            </a:extLst>
          </p:cNvPr>
          <p:cNvSpPr>
            <a:spLocks noGrp="1"/>
          </p:cNvSpPr>
          <p:nvPr>
            <p:ph type="title"/>
          </p:nvPr>
        </p:nvSpPr>
        <p:spPr/>
        <p:txBody>
          <a:bodyPr/>
          <a:lstStyle/>
          <a:p>
            <a:r>
              <a:rPr lang="en-US" sz="3200" dirty="0"/>
              <a:t>eDNA/ YSI protocol</a:t>
            </a:r>
            <a:endParaRPr lang="en-US" dirty="0"/>
          </a:p>
        </p:txBody>
      </p:sp>
      <p:sp>
        <p:nvSpPr>
          <p:cNvPr id="7" name="Content Placeholder 2">
            <a:extLst>
              <a:ext uri="{FF2B5EF4-FFF2-40B4-BE49-F238E27FC236}">
                <a16:creationId xmlns:a16="http://schemas.microsoft.com/office/drawing/2014/main" id="{9175C8E1-17B6-3715-2D2D-D88D62E0D91E}"/>
              </a:ext>
            </a:extLst>
          </p:cNvPr>
          <p:cNvSpPr>
            <a:spLocks noGrp="1"/>
          </p:cNvSpPr>
          <p:nvPr>
            <p:ph idx="1"/>
          </p:nvPr>
        </p:nvSpPr>
        <p:spPr>
          <a:xfrm>
            <a:off x="496811" y="1227222"/>
            <a:ext cx="4436930" cy="5181950"/>
          </a:xfrm>
        </p:spPr>
        <p:txBody>
          <a:bodyPr anchor="ctr">
            <a:normAutofit fontScale="92500" lnSpcReduction="10000"/>
          </a:bodyPr>
          <a:lstStyle/>
          <a:p>
            <a:pPr marL="0" indent="0">
              <a:buNone/>
            </a:pPr>
            <a:r>
              <a:rPr lang="en-US" dirty="0"/>
              <a:t>eDNA</a:t>
            </a:r>
          </a:p>
          <a:p>
            <a:r>
              <a:rPr lang="en-US" dirty="0"/>
              <a:t>Collect 3 1-L water bottles of surface water at each site</a:t>
            </a:r>
          </a:p>
          <a:p>
            <a:r>
              <a:rPr lang="en-US" dirty="0"/>
              <a:t>Approx 50 ft offshore</a:t>
            </a:r>
          </a:p>
          <a:p>
            <a:r>
              <a:rPr lang="en-US" dirty="0"/>
              <a:t>Back at the lab, filter to collect eDNA </a:t>
            </a:r>
          </a:p>
          <a:p>
            <a:endParaRPr lang="en-US" dirty="0"/>
          </a:p>
          <a:p>
            <a:pPr marL="0" indent="0">
              <a:buNone/>
            </a:pPr>
            <a:r>
              <a:rPr lang="en-US" dirty="0"/>
              <a:t>Sonde (YSI)</a:t>
            </a:r>
          </a:p>
          <a:p>
            <a:r>
              <a:rPr lang="en-US" dirty="0"/>
              <a:t>Off the back of the boat when beached</a:t>
            </a:r>
          </a:p>
          <a:p>
            <a:r>
              <a:rPr lang="en-US" dirty="0"/>
              <a:t>Surface water</a:t>
            </a:r>
          </a:p>
        </p:txBody>
      </p:sp>
      <p:pic>
        <p:nvPicPr>
          <p:cNvPr id="12" name="Picture 2">
            <a:extLst>
              <a:ext uri="{FF2B5EF4-FFF2-40B4-BE49-F238E27FC236}">
                <a16:creationId xmlns:a16="http://schemas.microsoft.com/office/drawing/2014/main" id="{0CCE0283-3FD0-EED9-9C0A-1BDDD6AE2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2321" y="1442600"/>
            <a:ext cx="6334926" cy="4751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7515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E09537-1271-42A6-28E7-262A0E276965}"/>
            </a:ext>
          </a:extLst>
        </p:cNvPr>
        <p:cNvGrpSpPr/>
        <p:nvPr/>
      </p:nvGrpSpPr>
      <p:grpSpPr>
        <a:xfrm>
          <a:off x="0" y="0"/>
          <a:ext cx="0" cy="0"/>
          <a:chOff x="0" y="0"/>
          <a:chExt cx="0" cy="0"/>
        </a:xfrm>
      </p:grpSpPr>
      <p:pic>
        <p:nvPicPr>
          <p:cNvPr id="1026" name="Picture 2" descr="A woman is hauling up a seining net on a small white skiff.">
            <a:extLst>
              <a:ext uri="{FF2B5EF4-FFF2-40B4-BE49-F238E27FC236}">
                <a16:creationId xmlns:a16="http://schemas.microsoft.com/office/drawing/2014/main" id="{542C7EBA-AA9E-E6C5-E106-1B74BF6618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3137" y="1442599"/>
            <a:ext cx="6814109" cy="475119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4114246-70CB-3B81-720F-73DF1C182DC5}"/>
              </a:ext>
            </a:extLst>
          </p:cNvPr>
          <p:cNvSpPr>
            <a:spLocks noGrp="1"/>
          </p:cNvSpPr>
          <p:nvPr>
            <p:ph type="title"/>
          </p:nvPr>
        </p:nvSpPr>
        <p:spPr/>
        <p:txBody>
          <a:bodyPr/>
          <a:lstStyle/>
          <a:p>
            <a:r>
              <a:rPr lang="en-US" sz="3200" dirty="0"/>
              <a:t>Seine Protocol</a:t>
            </a:r>
            <a:endParaRPr lang="en-US" dirty="0"/>
          </a:p>
        </p:txBody>
      </p:sp>
      <p:sp>
        <p:nvSpPr>
          <p:cNvPr id="7" name="Content Placeholder 2">
            <a:extLst>
              <a:ext uri="{FF2B5EF4-FFF2-40B4-BE49-F238E27FC236}">
                <a16:creationId xmlns:a16="http://schemas.microsoft.com/office/drawing/2014/main" id="{4C0EE59B-77D1-EAA8-7485-E18B565FAECF}"/>
              </a:ext>
            </a:extLst>
          </p:cNvPr>
          <p:cNvSpPr>
            <a:spLocks noGrp="1"/>
          </p:cNvSpPr>
          <p:nvPr>
            <p:ph idx="1"/>
          </p:nvPr>
        </p:nvSpPr>
        <p:spPr>
          <a:xfrm>
            <a:off x="496811" y="1227222"/>
            <a:ext cx="4436930" cy="5181950"/>
          </a:xfrm>
        </p:spPr>
        <p:txBody>
          <a:bodyPr anchor="ctr">
            <a:normAutofit/>
          </a:bodyPr>
          <a:lstStyle/>
          <a:p>
            <a:r>
              <a:rPr lang="en-US" dirty="0"/>
              <a:t>Front end off boat, one person on shore</a:t>
            </a:r>
          </a:p>
          <a:p>
            <a:r>
              <a:rPr lang="en-US" dirty="0"/>
              <a:t>Back boat offshore, circle around and land back end</a:t>
            </a:r>
          </a:p>
          <a:p>
            <a:r>
              <a:rPr lang="en-US" dirty="0"/>
              <a:t>Haul in by </a:t>
            </a:r>
            <a:r>
              <a:rPr lang="en-US" dirty="0" err="1"/>
              <a:t>floatline</a:t>
            </a:r>
            <a:endParaRPr lang="en-US" dirty="0"/>
          </a:p>
          <a:p>
            <a:r>
              <a:rPr lang="en-US" dirty="0"/>
              <a:t>Examine fish in net</a:t>
            </a:r>
          </a:p>
          <a:p>
            <a:pPr lvl="1"/>
            <a:r>
              <a:rPr lang="en-US" dirty="0"/>
              <a:t>First 25 of each species get measured</a:t>
            </a:r>
          </a:p>
          <a:p>
            <a:pPr lvl="1"/>
            <a:r>
              <a:rPr lang="en-US" dirty="0"/>
              <a:t>More than 25, just count by species</a:t>
            </a:r>
          </a:p>
        </p:txBody>
      </p:sp>
    </p:spTree>
    <p:extLst>
      <p:ext uri="{BB962C8B-B14F-4D97-AF65-F5344CB8AC3E}">
        <p14:creationId xmlns:p14="http://schemas.microsoft.com/office/powerpoint/2010/main" val="3128669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C0CBB2-9836-992B-6C1A-1782FA0456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DB344A-B7B8-CB11-27F1-37036CC29547}"/>
              </a:ext>
            </a:extLst>
          </p:cNvPr>
          <p:cNvSpPr>
            <a:spLocks noGrp="1"/>
          </p:cNvSpPr>
          <p:nvPr>
            <p:ph type="title"/>
          </p:nvPr>
        </p:nvSpPr>
        <p:spPr/>
        <p:txBody>
          <a:bodyPr/>
          <a:lstStyle/>
          <a:p>
            <a:r>
              <a:rPr lang="en-US" sz="3200" dirty="0"/>
              <a:t>What GMRI will also do</a:t>
            </a:r>
            <a:endParaRPr lang="en-US" dirty="0"/>
          </a:p>
        </p:txBody>
      </p:sp>
      <p:sp>
        <p:nvSpPr>
          <p:cNvPr id="7" name="Content Placeholder 2">
            <a:extLst>
              <a:ext uri="{FF2B5EF4-FFF2-40B4-BE49-F238E27FC236}">
                <a16:creationId xmlns:a16="http://schemas.microsoft.com/office/drawing/2014/main" id="{0B871AAF-7E5C-9844-4F08-7513F202560F}"/>
              </a:ext>
            </a:extLst>
          </p:cNvPr>
          <p:cNvSpPr>
            <a:spLocks noGrp="1"/>
          </p:cNvSpPr>
          <p:nvPr>
            <p:ph idx="1"/>
          </p:nvPr>
        </p:nvSpPr>
        <p:spPr>
          <a:xfrm>
            <a:off x="496811" y="1227222"/>
            <a:ext cx="4436930" cy="5181950"/>
          </a:xfrm>
        </p:spPr>
        <p:txBody>
          <a:bodyPr anchor="ctr">
            <a:normAutofit fontScale="92500" lnSpcReduction="20000"/>
          </a:bodyPr>
          <a:lstStyle/>
          <a:p>
            <a:pPr marL="0" indent="0">
              <a:buNone/>
            </a:pPr>
            <a:r>
              <a:rPr lang="en-US" dirty="0"/>
              <a:t>Acoustics</a:t>
            </a:r>
          </a:p>
          <a:p>
            <a:r>
              <a:rPr lang="en-US" dirty="0"/>
              <a:t>Transect-based echosounder data to search for fish schools</a:t>
            </a:r>
          </a:p>
          <a:p>
            <a:pPr marL="0" indent="0">
              <a:buNone/>
            </a:pPr>
            <a:endParaRPr lang="en-US" dirty="0"/>
          </a:p>
          <a:p>
            <a:pPr marL="0" indent="0">
              <a:buNone/>
            </a:pPr>
            <a:r>
              <a:rPr lang="en-US" dirty="0"/>
              <a:t>Jigging</a:t>
            </a:r>
          </a:p>
          <a:p>
            <a:r>
              <a:rPr lang="en-US" dirty="0"/>
              <a:t>Traditional rod-and-reel fishing to sample larger fish</a:t>
            </a:r>
          </a:p>
          <a:p>
            <a:endParaRPr lang="en-US" dirty="0"/>
          </a:p>
          <a:p>
            <a:pPr marL="0" indent="0">
              <a:buNone/>
            </a:pPr>
            <a:r>
              <a:rPr lang="en-US" dirty="0"/>
              <a:t>River Sampling</a:t>
            </a:r>
          </a:p>
          <a:p>
            <a:r>
              <a:rPr lang="en-US" dirty="0"/>
              <a:t>eDNA and cast net sampling for anadromous fishes</a:t>
            </a:r>
          </a:p>
        </p:txBody>
      </p:sp>
      <p:pic>
        <p:nvPicPr>
          <p:cNvPr id="3" name="Picture 2" descr="A map of the ocean&#10;&#10;AI-generated content may be incorrect.">
            <a:extLst>
              <a:ext uri="{FF2B5EF4-FFF2-40B4-BE49-F238E27FC236}">
                <a16:creationId xmlns:a16="http://schemas.microsoft.com/office/drawing/2014/main" id="{9A4A2E6E-5936-FDFF-AD42-0747D2641B6E}"/>
              </a:ext>
            </a:extLst>
          </p:cNvPr>
          <p:cNvPicPr>
            <a:picLocks noChangeAspect="1"/>
          </p:cNvPicPr>
          <p:nvPr/>
        </p:nvPicPr>
        <p:blipFill>
          <a:blip r:embed="rId3"/>
          <a:stretch>
            <a:fillRect/>
          </a:stretch>
        </p:blipFill>
        <p:spPr>
          <a:xfrm>
            <a:off x="4979815" y="1297637"/>
            <a:ext cx="6715374" cy="5041119"/>
          </a:xfrm>
          <a:prstGeom prst="rect">
            <a:avLst/>
          </a:prstGeom>
        </p:spPr>
      </p:pic>
    </p:spTree>
    <p:extLst>
      <p:ext uri="{BB962C8B-B14F-4D97-AF65-F5344CB8AC3E}">
        <p14:creationId xmlns:p14="http://schemas.microsoft.com/office/powerpoint/2010/main" val="9634509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E85502-F30A-F8A9-B5D8-175CF9C2C5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0DE6B4-9339-4D6A-F28B-5965882733CC}"/>
              </a:ext>
            </a:extLst>
          </p:cNvPr>
          <p:cNvSpPr>
            <a:spLocks noGrp="1"/>
          </p:cNvSpPr>
          <p:nvPr>
            <p:ph type="title"/>
          </p:nvPr>
        </p:nvSpPr>
        <p:spPr/>
        <p:txBody>
          <a:bodyPr/>
          <a:lstStyle/>
          <a:p>
            <a:r>
              <a:rPr lang="en-US" sz="3200" dirty="0"/>
              <a:t>What we do with the data</a:t>
            </a:r>
            <a:endParaRPr lang="en-US" dirty="0"/>
          </a:p>
        </p:txBody>
      </p:sp>
      <p:pic>
        <p:nvPicPr>
          <p:cNvPr id="4098" name="Picture 2" descr="Figure 1. Time series of 2024 Casco Bay nearshore community assemblage, represented by the proportion of weekly catch collected via beach seine. Species that comprised more than 10% of weekly catch are labeled with their abbreviated species name. Note the early-summer peak and rapid mid-summer decline in Atlantic Herring (hrrg, yellow) relative abundance, which is in stark contrast to the mid-summer boom and rapid late-summer increase in Atlantic Silverside (slrsd, purple) relative abundance. Green Crab (g.crab, light green) and Mummichog (mmchg, teal) were caught throughout the summer. White Mullet (w.mllt, medium green) first appeared in early July and were consistently caught through August.">
            <a:extLst>
              <a:ext uri="{FF2B5EF4-FFF2-40B4-BE49-F238E27FC236}">
                <a16:creationId xmlns:a16="http://schemas.microsoft.com/office/drawing/2014/main" id="{1EA8274B-07C2-50E1-1263-FAD83AC223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8609" y="994786"/>
            <a:ext cx="9054782" cy="5838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8469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947CD3-B795-4A6B-3B5A-16CF2BC543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837AEF-B459-DF42-B761-15CAFFAC6B3D}"/>
              </a:ext>
            </a:extLst>
          </p:cNvPr>
          <p:cNvSpPr>
            <a:spLocks noGrp="1"/>
          </p:cNvSpPr>
          <p:nvPr>
            <p:ph type="title"/>
          </p:nvPr>
        </p:nvSpPr>
        <p:spPr/>
        <p:txBody>
          <a:bodyPr/>
          <a:lstStyle/>
          <a:p>
            <a:r>
              <a:rPr lang="en-US" sz="3200" dirty="0"/>
              <a:t>What we do with the data</a:t>
            </a:r>
            <a:endParaRPr lang="en-US" dirty="0"/>
          </a:p>
        </p:txBody>
      </p:sp>
      <p:grpSp>
        <p:nvGrpSpPr>
          <p:cNvPr id="6" name="Group 5">
            <a:extLst>
              <a:ext uri="{FF2B5EF4-FFF2-40B4-BE49-F238E27FC236}">
                <a16:creationId xmlns:a16="http://schemas.microsoft.com/office/drawing/2014/main" id="{03B5021B-BB6A-8942-DA48-29C787FCBF31}"/>
              </a:ext>
            </a:extLst>
          </p:cNvPr>
          <p:cNvGrpSpPr/>
          <p:nvPr/>
        </p:nvGrpSpPr>
        <p:grpSpPr>
          <a:xfrm>
            <a:off x="591643" y="1567542"/>
            <a:ext cx="11008714" cy="4938657"/>
            <a:chOff x="269947" y="1637881"/>
            <a:chExt cx="11008714" cy="4938657"/>
          </a:xfrm>
        </p:grpSpPr>
        <p:pic>
          <p:nvPicPr>
            <p:cNvPr id="8194" name="Picture 2" descr="This is a photo of a blue crab.">
              <a:extLst>
                <a:ext uri="{FF2B5EF4-FFF2-40B4-BE49-F238E27FC236}">
                  <a16:creationId xmlns:a16="http://schemas.microsoft.com/office/drawing/2014/main" id="{4A402388-810A-61BD-5B3C-8CCE746C88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919" b="22491"/>
            <a:stretch>
              <a:fillRect/>
            </a:stretch>
          </p:blipFill>
          <p:spPr bwMode="auto">
            <a:xfrm>
              <a:off x="3538433" y="3296867"/>
              <a:ext cx="3868159" cy="3279671"/>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This is a photo of a crevalle jack fish.">
              <a:extLst>
                <a:ext uri="{FF2B5EF4-FFF2-40B4-BE49-F238E27FC236}">
                  <a16:creationId xmlns:a16="http://schemas.microsoft.com/office/drawing/2014/main" id="{CD762686-55F4-3720-91F4-BCFFB1BBD86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9268"/>
            <a:stretch>
              <a:fillRect/>
            </a:stretch>
          </p:blipFill>
          <p:spPr bwMode="auto">
            <a:xfrm>
              <a:off x="7645576" y="1637881"/>
              <a:ext cx="3633085" cy="3614068"/>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This is a summer flounder.">
              <a:extLst>
                <a:ext uri="{FF2B5EF4-FFF2-40B4-BE49-F238E27FC236}">
                  <a16:creationId xmlns:a16="http://schemas.microsoft.com/office/drawing/2014/main" id="{3276231D-BF41-BE84-ED0A-76B668385CC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0366"/>
            <a:stretch>
              <a:fillRect/>
            </a:stretch>
          </p:blipFill>
          <p:spPr bwMode="auto">
            <a:xfrm>
              <a:off x="269947" y="1758462"/>
              <a:ext cx="3029502" cy="321468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14097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08EE1D-3812-3E4E-7C8A-1D62931C71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4515DA-B518-0322-F101-A566BE22B431}"/>
              </a:ext>
            </a:extLst>
          </p:cNvPr>
          <p:cNvSpPr>
            <a:spLocks noGrp="1"/>
          </p:cNvSpPr>
          <p:nvPr>
            <p:ph type="title"/>
          </p:nvPr>
        </p:nvSpPr>
        <p:spPr/>
        <p:txBody>
          <a:bodyPr/>
          <a:lstStyle/>
          <a:p>
            <a:r>
              <a:rPr lang="en-US" sz="3200" dirty="0"/>
              <a:t>What we do with the data</a:t>
            </a:r>
            <a:endParaRPr lang="en-US" dirty="0"/>
          </a:p>
        </p:txBody>
      </p:sp>
      <p:pic>
        <p:nvPicPr>
          <p:cNvPr id="7170" name="Picture 2" descr="Figure 3. Atlantic herring relative abundance during CBASS seine survey operations, 2014 – 2023. The color of the year on the vertical axis indicates whether that year was in the top five warmest (red) or the top five coldest (blue) years of the time series. Each colored cell indicates the relative abundance of Atlantic herring for one week of the sampling season. Gray indicates that seine sampling was conducted, but no herring were observed. Cooler colors (purples and blues) indicate that relatively few herring were caught in that week, while warmer colors (yellows) indicate that relatively many herring were caught in that week. This plot shows reduced catches of herring since 2020.">
            <a:extLst>
              <a:ext uri="{FF2B5EF4-FFF2-40B4-BE49-F238E27FC236}">
                <a16:creationId xmlns:a16="http://schemas.microsoft.com/office/drawing/2014/main" id="{ED5A930E-E267-706F-678E-6BB4896E37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1378" y="1269971"/>
            <a:ext cx="8949243" cy="5453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3220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AB184-691B-48EE-977C-9BD1AEDD97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D4ACD9-FB96-2CDB-E833-DB5F8E8D988C}"/>
              </a:ext>
            </a:extLst>
          </p:cNvPr>
          <p:cNvSpPr>
            <a:spLocks noGrp="1"/>
          </p:cNvSpPr>
          <p:nvPr>
            <p:ph type="title"/>
          </p:nvPr>
        </p:nvSpPr>
        <p:spPr/>
        <p:txBody>
          <a:bodyPr/>
          <a:lstStyle/>
          <a:p>
            <a:r>
              <a:rPr lang="en-US" sz="3200" dirty="0"/>
              <a:t>What we do with the data</a:t>
            </a:r>
            <a:endParaRPr lang="en-US" dirty="0"/>
          </a:p>
        </p:txBody>
      </p:sp>
      <p:grpSp>
        <p:nvGrpSpPr>
          <p:cNvPr id="4" name="Group 3">
            <a:extLst>
              <a:ext uri="{FF2B5EF4-FFF2-40B4-BE49-F238E27FC236}">
                <a16:creationId xmlns:a16="http://schemas.microsoft.com/office/drawing/2014/main" id="{9D1A6A2E-2DF6-E5D5-B64E-2F1CE46BE71A}"/>
              </a:ext>
            </a:extLst>
          </p:cNvPr>
          <p:cNvGrpSpPr/>
          <p:nvPr/>
        </p:nvGrpSpPr>
        <p:grpSpPr>
          <a:xfrm>
            <a:off x="436423" y="1958870"/>
            <a:ext cx="11319154" cy="4133738"/>
            <a:chOff x="795234" y="2329156"/>
            <a:chExt cx="10704790" cy="3693672"/>
          </a:xfrm>
        </p:grpSpPr>
        <p:pic>
          <p:nvPicPr>
            <p:cNvPr id="3" name="Picture 2">
              <a:extLst>
                <a:ext uri="{FF2B5EF4-FFF2-40B4-BE49-F238E27FC236}">
                  <a16:creationId xmlns:a16="http://schemas.microsoft.com/office/drawing/2014/main" id="{4ECF5EBB-5ABF-79F2-8CE1-4AFE743C8A12}"/>
                </a:ext>
              </a:extLst>
            </p:cNvPr>
            <p:cNvPicPr>
              <a:picLocks noChangeAspect="1"/>
            </p:cNvPicPr>
            <p:nvPr/>
          </p:nvPicPr>
          <p:blipFill>
            <a:blip r:embed="rId3"/>
            <a:srcRect b="53406"/>
            <a:stretch>
              <a:fillRect/>
            </a:stretch>
          </p:blipFill>
          <p:spPr>
            <a:xfrm>
              <a:off x="795234" y="2391507"/>
              <a:ext cx="5300870" cy="3195376"/>
            </a:xfrm>
            <a:prstGeom prst="rect">
              <a:avLst/>
            </a:prstGeom>
          </p:spPr>
        </p:pic>
        <p:pic>
          <p:nvPicPr>
            <p:cNvPr id="5122" name="Picture 2" descr="Figure 3. a) Atlantic tomcod catch per unit effort (number of fish caught per haul) in June and July of each year. For all plots, red coloring represents samples taken in the western part of Casco Bay by GMRI scientists and blue coloring represents samples taken in the eastern part of Casco Bay by QBC scientists. b) Relative effects of average summer temperature (July through September, degrees Fahrenheit) on Tomcod catch per unit effort. c) Relative effects of total winter rainfall (January through March, inches) on Tomcod catch per unit effort. d) Relative effect of total April snowfall (inches) on Tomcod catch per unit effort.">
              <a:extLst>
                <a:ext uri="{FF2B5EF4-FFF2-40B4-BE49-F238E27FC236}">
                  <a16:creationId xmlns:a16="http://schemas.microsoft.com/office/drawing/2014/main" id="{EA199C19-AFB6-24F6-3449-65C6FCC9B7A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6140"/>
            <a:stretch>
              <a:fillRect/>
            </a:stretch>
          </p:blipFill>
          <p:spPr bwMode="auto">
            <a:xfrm>
              <a:off x="6199361" y="2329156"/>
              <a:ext cx="5300663" cy="3693672"/>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2353085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1DE404-EFC8-42EC-EB2D-909036D6F6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732591-E123-DFCA-5F2B-C103D9AC6D36}"/>
              </a:ext>
            </a:extLst>
          </p:cNvPr>
          <p:cNvSpPr>
            <a:spLocks noGrp="1"/>
          </p:cNvSpPr>
          <p:nvPr>
            <p:ph type="title"/>
          </p:nvPr>
        </p:nvSpPr>
        <p:spPr/>
        <p:txBody>
          <a:bodyPr/>
          <a:lstStyle/>
          <a:p>
            <a:r>
              <a:rPr lang="en-US" sz="3200" dirty="0"/>
              <a:t>What we do with the data</a:t>
            </a:r>
            <a:endParaRPr lang="en-US" dirty="0"/>
          </a:p>
        </p:txBody>
      </p:sp>
      <p:pic>
        <p:nvPicPr>
          <p:cNvPr id="6146" name="Picture 2" descr="Figure 4. Weekly size distribution (dots) and calculated summer growth rates (lines) for Atlantic Herring (top row) and Atlantic Silverside (bottom row). Results are described by the average summer temperature as compared to the 2003 – 2020 climate reference period. “Cooler” summers (left column) had temperatures beneath the average in this period, while “warmer” summers (right column) had temperatures above the average. Dot and line color indicates the year in which the data was collected, running from 2014 (purple) to 2024 (yellow).">
            <a:extLst>
              <a:ext uri="{FF2B5EF4-FFF2-40B4-BE49-F238E27FC236}">
                <a16:creationId xmlns:a16="http://schemas.microsoft.com/office/drawing/2014/main" id="{B43299C2-7492-89F8-423B-926638C3E6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0343" y="1426046"/>
            <a:ext cx="9971314" cy="5240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050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F0533-A961-2E49-F0DB-46DC2BD1BE3C}"/>
              </a:ext>
            </a:extLst>
          </p:cNvPr>
          <p:cNvSpPr>
            <a:spLocks noGrp="1"/>
          </p:cNvSpPr>
          <p:nvPr>
            <p:ph type="title"/>
          </p:nvPr>
        </p:nvSpPr>
        <p:spPr/>
        <p:txBody>
          <a:bodyPr/>
          <a:lstStyle/>
          <a:p>
            <a:r>
              <a:rPr lang="en-US" sz="3200" dirty="0"/>
              <a:t>Casco Bay Aquatic Systems Survey (CBASS)</a:t>
            </a:r>
            <a:endParaRPr lang="en-US" dirty="0"/>
          </a:p>
        </p:txBody>
      </p:sp>
      <p:sp>
        <p:nvSpPr>
          <p:cNvPr id="7" name="Content Placeholder 2">
            <a:extLst>
              <a:ext uri="{FF2B5EF4-FFF2-40B4-BE49-F238E27FC236}">
                <a16:creationId xmlns:a16="http://schemas.microsoft.com/office/drawing/2014/main" id="{6A9F45AC-2D60-CB2B-357C-D560CE1F2AAD}"/>
              </a:ext>
            </a:extLst>
          </p:cNvPr>
          <p:cNvSpPr>
            <a:spLocks noGrp="1"/>
          </p:cNvSpPr>
          <p:nvPr>
            <p:ph idx="1"/>
          </p:nvPr>
        </p:nvSpPr>
        <p:spPr>
          <a:xfrm>
            <a:off x="496811" y="1227222"/>
            <a:ext cx="4899154" cy="5181950"/>
          </a:xfrm>
        </p:spPr>
        <p:txBody>
          <a:bodyPr anchor="ctr">
            <a:normAutofit/>
          </a:bodyPr>
          <a:lstStyle/>
          <a:p>
            <a:r>
              <a:rPr lang="en-US" dirty="0"/>
              <a:t>Began by Gulf of Maine Research Institute in 2014</a:t>
            </a:r>
          </a:p>
          <a:p>
            <a:r>
              <a:rPr lang="en-US" dirty="0"/>
              <a:t>Joined by sampling from the Quahog Bay Conservancy in 2023</a:t>
            </a:r>
          </a:p>
          <a:p>
            <a:r>
              <a:rPr lang="en-US" dirty="0"/>
              <a:t>Sparked by local climate change</a:t>
            </a:r>
          </a:p>
        </p:txBody>
      </p:sp>
      <p:pic>
        <p:nvPicPr>
          <p:cNvPr id="3074" name="Picture 2" descr="This is a map of casco bay.">
            <a:extLst>
              <a:ext uri="{FF2B5EF4-FFF2-40B4-BE49-F238E27FC236}">
                <a16:creationId xmlns:a16="http://schemas.microsoft.com/office/drawing/2014/main" id="{EBED436A-6C93-2FB0-5254-221DEAF899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5334" y="1307608"/>
            <a:ext cx="6816720" cy="5467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820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B6425A-160E-7A8C-0C02-D7B0FC3626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1905A2-FF29-3126-F3BA-56B85A40312A}"/>
              </a:ext>
            </a:extLst>
          </p:cNvPr>
          <p:cNvSpPr>
            <a:spLocks noGrp="1"/>
          </p:cNvSpPr>
          <p:nvPr>
            <p:ph type="title"/>
          </p:nvPr>
        </p:nvSpPr>
        <p:spPr/>
        <p:txBody>
          <a:bodyPr/>
          <a:lstStyle/>
          <a:p>
            <a:r>
              <a:rPr lang="en-US" sz="3200" dirty="0"/>
              <a:t>Gulf of Maine Climate Change</a:t>
            </a:r>
            <a:endParaRPr lang="en-US" dirty="0"/>
          </a:p>
        </p:txBody>
      </p:sp>
      <p:sp>
        <p:nvSpPr>
          <p:cNvPr id="7" name="Content Placeholder 2">
            <a:extLst>
              <a:ext uri="{FF2B5EF4-FFF2-40B4-BE49-F238E27FC236}">
                <a16:creationId xmlns:a16="http://schemas.microsoft.com/office/drawing/2014/main" id="{9808DC9D-7CA4-D877-25AA-CB4A060F982D}"/>
              </a:ext>
            </a:extLst>
          </p:cNvPr>
          <p:cNvSpPr>
            <a:spLocks noGrp="1"/>
          </p:cNvSpPr>
          <p:nvPr>
            <p:ph idx="1"/>
          </p:nvPr>
        </p:nvSpPr>
        <p:spPr>
          <a:xfrm>
            <a:off x="496811" y="1227222"/>
            <a:ext cx="3815307" cy="5181950"/>
          </a:xfrm>
        </p:spPr>
        <p:txBody>
          <a:bodyPr anchor="ctr">
            <a:normAutofit fontScale="92500" lnSpcReduction="20000"/>
          </a:bodyPr>
          <a:lstStyle/>
          <a:p>
            <a:r>
              <a:rPr lang="en-US" dirty="0"/>
              <a:t>Instrumental records of local temperatures extend to the 1800s</a:t>
            </a:r>
          </a:p>
          <a:p>
            <a:r>
              <a:rPr lang="en-US" dirty="0"/>
              <a:t>We can extrapolate further by geochemical analysis or computational models</a:t>
            </a:r>
          </a:p>
          <a:p>
            <a:r>
              <a:rPr lang="en-US" dirty="0"/>
              <a:t>Results show 900 years of gradual cooling (1000-1880s CE) followed by 100 years of rapid warming</a:t>
            </a:r>
          </a:p>
        </p:txBody>
      </p:sp>
      <p:pic>
        <p:nvPicPr>
          <p:cNvPr id="58" name="Picture 57" descr="A graph of a temperature&#10;&#10;AI-generated content may be incorrect.">
            <a:extLst>
              <a:ext uri="{FF2B5EF4-FFF2-40B4-BE49-F238E27FC236}">
                <a16:creationId xmlns:a16="http://schemas.microsoft.com/office/drawing/2014/main" id="{AE74EDC7-2F39-A572-16E9-B6251B35BAC8}"/>
              </a:ext>
            </a:extLst>
          </p:cNvPr>
          <p:cNvPicPr>
            <a:picLocks noChangeAspect="1"/>
          </p:cNvPicPr>
          <p:nvPr/>
        </p:nvPicPr>
        <p:blipFill rotWithShape="1">
          <a:blip r:embed="rId3">
            <a:extLst>
              <a:ext uri="{28A0092B-C50C-407E-A947-70E740481C1C}">
                <a14:useLocalDpi xmlns:a14="http://schemas.microsoft.com/office/drawing/2010/main" val="0"/>
              </a:ext>
            </a:extLst>
          </a:blip>
          <a:srcRect l="2692"/>
          <a:stretch>
            <a:fillRect/>
          </a:stretch>
        </p:blipFill>
        <p:spPr bwMode="auto">
          <a:xfrm>
            <a:off x="4312118" y="1323392"/>
            <a:ext cx="7694779" cy="498961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16533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5D4F7F-59D3-0B46-F86E-B2C79AEE58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F356CE-73A0-851B-9B87-5C49631AC679}"/>
              </a:ext>
            </a:extLst>
          </p:cNvPr>
          <p:cNvSpPr>
            <a:spLocks noGrp="1"/>
          </p:cNvSpPr>
          <p:nvPr>
            <p:ph type="title"/>
          </p:nvPr>
        </p:nvSpPr>
        <p:spPr/>
        <p:txBody>
          <a:bodyPr/>
          <a:lstStyle/>
          <a:p>
            <a:r>
              <a:rPr lang="en-US" sz="3200" dirty="0"/>
              <a:t>Gulf of Maine Climate Change</a:t>
            </a:r>
            <a:endParaRPr lang="en-US" dirty="0"/>
          </a:p>
        </p:txBody>
      </p:sp>
      <p:sp>
        <p:nvSpPr>
          <p:cNvPr id="7" name="Content Placeholder 2">
            <a:extLst>
              <a:ext uri="{FF2B5EF4-FFF2-40B4-BE49-F238E27FC236}">
                <a16:creationId xmlns:a16="http://schemas.microsoft.com/office/drawing/2014/main" id="{16E7B57D-C430-AA00-77AA-4EADACA1FE29}"/>
              </a:ext>
            </a:extLst>
          </p:cNvPr>
          <p:cNvSpPr>
            <a:spLocks noGrp="1"/>
          </p:cNvSpPr>
          <p:nvPr>
            <p:ph idx="1"/>
          </p:nvPr>
        </p:nvSpPr>
        <p:spPr>
          <a:xfrm>
            <a:off x="496811" y="1227222"/>
            <a:ext cx="3535683" cy="5181950"/>
          </a:xfrm>
        </p:spPr>
        <p:txBody>
          <a:bodyPr anchor="ctr">
            <a:normAutofit/>
          </a:bodyPr>
          <a:lstStyle/>
          <a:p>
            <a:r>
              <a:rPr lang="en-US" dirty="0"/>
              <a:t>Since the 1980s, the Gulf of Maine has warmed at a rate ~3 times faster than the global average</a:t>
            </a:r>
          </a:p>
        </p:txBody>
      </p:sp>
      <p:pic>
        <p:nvPicPr>
          <p:cNvPr id="3" name="Picture 2" descr="A graph showing the temperature of the earth&#10;&#10;AI-generated content may be incorrect.">
            <a:extLst>
              <a:ext uri="{FF2B5EF4-FFF2-40B4-BE49-F238E27FC236}">
                <a16:creationId xmlns:a16="http://schemas.microsoft.com/office/drawing/2014/main" id="{0F3D565D-9DD4-2F64-278F-385D3BE2420C}"/>
              </a:ext>
            </a:extLst>
          </p:cNvPr>
          <p:cNvPicPr>
            <a:picLocks noChangeAspect="1"/>
          </p:cNvPicPr>
          <p:nvPr/>
        </p:nvPicPr>
        <p:blipFill rotWithShape="1">
          <a:blip r:embed="rId3"/>
          <a:srcRect l="2436" t="1953"/>
          <a:stretch>
            <a:fillRect/>
          </a:stretch>
        </p:blipFill>
        <p:spPr bwMode="auto">
          <a:xfrm>
            <a:off x="4192915" y="1542889"/>
            <a:ext cx="7662695" cy="455061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27759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0CD2EB-101E-2C37-B853-34B7692230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73F578-9D85-12E0-ADC9-7B5740410157}"/>
              </a:ext>
            </a:extLst>
          </p:cNvPr>
          <p:cNvSpPr>
            <a:spLocks noGrp="1"/>
          </p:cNvSpPr>
          <p:nvPr>
            <p:ph type="title"/>
          </p:nvPr>
        </p:nvSpPr>
        <p:spPr/>
        <p:txBody>
          <a:bodyPr/>
          <a:lstStyle/>
          <a:p>
            <a:r>
              <a:rPr lang="en-US" sz="3200" dirty="0"/>
              <a:t>Gulf of Maine Climate Change</a:t>
            </a:r>
            <a:endParaRPr lang="en-US" dirty="0"/>
          </a:p>
        </p:txBody>
      </p:sp>
      <p:sp>
        <p:nvSpPr>
          <p:cNvPr id="7" name="Content Placeholder 2">
            <a:extLst>
              <a:ext uri="{FF2B5EF4-FFF2-40B4-BE49-F238E27FC236}">
                <a16:creationId xmlns:a16="http://schemas.microsoft.com/office/drawing/2014/main" id="{A0B979E8-422E-A3CF-32E2-C04C1462F472}"/>
              </a:ext>
            </a:extLst>
          </p:cNvPr>
          <p:cNvSpPr>
            <a:spLocks noGrp="1"/>
          </p:cNvSpPr>
          <p:nvPr>
            <p:ph idx="1"/>
          </p:nvPr>
        </p:nvSpPr>
        <p:spPr>
          <a:xfrm>
            <a:off x="496811" y="1227222"/>
            <a:ext cx="4764490" cy="5181950"/>
          </a:xfrm>
        </p:spPr>
        <p:txBody>
          <a:bodyPr anchor="ctr">
            <a:normAutofit/>
          </a:bodyPr>
          <a:lstStyle/>
          <a:p>
            <a:r>
              <a:rPr lang="en-US" dirty="0"/>
              <a:t>Mechanistically, warming of the Gulf of Maine waters is likely caused by shifts in relative influence of ocean currents</a:t>
            </a:r>
          </a:p>
          <a:p>
            <a:r>
              <a:rPr lang="en-US" dirty="0"/>
              <a:t>Exacerbated by the geology of the Gulf– shaped like a bathtub</a:t>
            </a:r>
          </a:p>
        </p:txBody>
      </p:sp>
      <p:pic>
        <p:nvPicPr>
          <p:cNvPr id="4" name="Picture 3" descr="A map of the weather&#10;&#10;AI-generated content may be incorrect.">
            <a:extLst>
              <a:ext uri="{FF2B5EF4-FFF2-40B4-BE49-F238E27FC236}">
                <a16:creationId xmlns:a16="http://schemas.microsoft.com/office/drawing/2014/main" id="{56D206F3-C242-373B-9580-29B73B6B76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1301" y="1007015"/>
            <a:ext cx="6690561" cy="5622364"/>
          </a:xfrm>
          <a:prstGeom prst="rect">
            <a:avLst/>
          </a:prstGeom>
        </p:spPr>
      </p:pic>
    </p:spTree>
    <p:extLst>
      <p:ext uri="{BB962C8B-B14F-4D97-AF65-F5344CB8AC3E}">
        <p14:creationId xmlns:p14="http://schemas.microsoft.com/office/powerpoint/2010/main" val="453374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FCF64-3F0F-D0A7-8149-49DD7D759D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9C9C2A-FACC-4A72-0045-5FBC7C22FE4E}"/>
              </a:ext>
            </a:extLst>
          </p:cNvPr>
          <p:cNvSpPr>
            <a:spLocks noGrp="1"/>
          </p:cNvSpPr>
          <p:nvPr>
            <p:ph type="title"/>
          </p:nvPr>
        </p:nvSpPr>
        <p:spPr/>
        <p:txBody>
          <a:bodyPr/>
          <a:lstStyle/>
          <a:p>
            <a:r>
              <a:rPr lang="en-US" sz="3200" dirty="0"/>
              <a:t>Gulf of Maine Climate Change</a:t>
            </a:r>
            <a:endParaRPr lang="en-US" dirty="0"/>
          </a:p>
        </p:txBody>
      </p:sp>
      <p:sp>
        <p:nvSpPr>
          <p:cNvPr id="7" name="Content Placeholder 2">
            <a:extLst>
              <a:ext uri="{FF2B5EF4-FFF2-40B4-BE49-F238E27FC236}">
                <a16:creationId xmlns:a16="http://schemas.microsoft.com/office/drawing/2014/main" id="{5BD1BFE4-11D3-142D-6470-5151B95B4D88}"/>
              </a:ext>
            </a:extLst>
          </p:cNvPr>
          <p:cNvSpPr>
            <a:spLocks noGrp="1"/>
          </p:cNvSpPr>
          <p:nvPr>
            <p:ph idx="1"/>
          </p:nvPr>
        </p:nvSpPr>
        <p:spPr>
          <a:xfrm>
            <a:off x="496811" y="1227222"/>
            <a:ext cx="4203526" cy="5181950"/>
          </a:xfrm>
        </p:spPr>
        <p:txBody>
          <a:bodyPr anchor="ctr">
            <a:normAutofit lnSpcReduction="10000"/>
          </a:bodyPr>
          <a:lstStyle/>
          <a:p>
            <a:r>
              <a:rPr lang="en-US" dirty="0"/>
              <a:t>Marine heatwaves: extended periods of consistently above-average temperatures</a:t>
            </a:r>
          </a:p>
          <a:p>
            <a:r>
              <a:rPr lang="en-US" dirty="0"/>
              <a:t>North Atlantic Ocean recorded a massive, yearlong heatwave in 2012</a:t>
            </a:r>
          </a:p>
          <a:p>
            <a:r>
              <a:rPr lang="en-US" dirty="0"/>
              <a:t>North Carolina to Greenland, 2-5 degrees warmer than normal</a:t>
            </a:r>
          </a:p>
        </p:txBody>
      </p:sp>
      <p:pic>
        <p:nvPicPr>
          <p:cNvPr id="3" name="Picture 2" descr="A graph showing the temperature of the sea&#10;&#10;AI-generated content may be incorrect.">
            <a:extLst>
              <a:ext uri="{FF2B5EF4-FFF2-40B4-BE49-F238E27FC236}">
                <a16:creationId xmlns:a16="http://schemas.microsoft.com/office/drawing/2014/main" id="{D9A035CB-904F-ADDB-43FE-57C0F9FE89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2632" y="1010227"/>
            <a:ext cx="6882557" cy="5752616"/>
          </a:xfrm>
          <a:prstGeom prst="rect">
            <a:avLst/>
          </a:prstGeom>
        </p:spPr>
      </p:pic>
    </p:spTree>
    <p:extLst>
      <p:ext uri="{BB962C8B-B14F-4D97-AF65-F5344CB8AC3E}">
        <p14:creationId xmlns:p14="http://schemas.microsoft.com/office/powerpoint/2010/main" val="1578062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79F513-7FC5-50D6-69FF-B3312949FB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543A3B-02AA-0A28-ADC3-6818621F0E91}"/>
              </a:ext>
            </a:extLst>
          </p:cNvPr>
          <p:cNvSpPr>
            <a:spLocks noGrp="1"/>
          </p:cNvSpPr>
          <p:nvPr>
            <p:ph type="title"/>
          </p:nvPr>
        </p:nvSpPr>
        <p:spPr/>
        <p:txBody>
          <a:bodyPr/>
          <a:lstStyle/>
          <a:p>
            <a:r>
              <a:rPr lang="en-US" sz="3200" dirty="0"/>
              <a:t>Ecological Effects</a:t>
            </a:r>
            <a:endParaRPr lang="en-US" dirty="0"/>
          </a:p>
        </p:txBody>
      </p:sp>
      <p:sp>
        <p:nvSpPr>
          <p:cNvPr id="7" name="Content Placeholder 2">
            <a:extLst>
              <a:ext uri="{FF2B5EF4-FFF2-40B4-BE49-F238E27FC236}">
                <a16:creationId xmlns:a16="http://schemas.microsoft.com/office/drawing/2014/main" id="{EAC6812D-5357-3729-389B-8E7F80E2C17E}"/>
              </a:ext>
            </a:extLst>
          </p:cNvPr>
          <p:cNvSpPr>
            <a:spLocks noGrp="1"/>
          </p:cNvSpPr>
          <p:nvPr>
            <p:ph idx="1"/>
          </p:nvPr>
        </p:nvSpPr>
        <p:spPr>
          <a:xfrm>
            <a:off x="496811" y="1227222"/>
            <a:ext cx="4203526" cy="5181950"/>
          </a:xfrm>
        </p:spPr>
        <p:txBody>
          <a:bodyPr anchor="ctr">
            <a:normAutofit/>
          </a:bodyPr>
          <a:lstStyle/>
          <a:p>
            <a:r>
              <a:rPr lang="en-US" dirty="0"/>
              <a:t>Bluefin tuna: Canada and US landings decreased the year after the heatwave</a:t>
            </a:r>
          </a:p>
          <a:p>
            <a:r>
              <a:rPr lang="en-US" dirty="0"/>
              <a:t>Probably due to a range shift in response to warming waters</a:t>
            </a:r>
          </a:p>
          <a:p>
            <a:r>
              <a:rPr lang="en-US" dirty="0"/>
              <a:t>Looking for optimum-temperature waters north and offshore</a:t>
            </a:r>
          </a:p>
        </p:txBody>
      </p:sp>
      <p:pic>
        <p:nvPicPr>
          <p:cNvPr id="4" name="Picture 3" descr="A graph showing different colored lines&#10;&#10;AI-generated content may be incorrect.">
            <a:extLst>
              <a:ext uri="{FF2B5EF4-FFF2-40B4-BE49-F238E27FC236}">
                <a16:creationId xmlns:a16="http://schemas.microsoft.com/office/drawing/2014/main" id="{837B9754-926B-F81D-F30C-9B8D1FB5FA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883310" y="2115227"/>
            <a:ext cx="6811879" cy="3405940"/>
          </a:xfrm>
          <a:prstGeom prst="rect">
            <a:avLst/>
          </a:prstGeom>
          <a:noFill/>
          <a:ln>
            <a:noFill/>
          </a:ln>
        </p:spPr>
      </p:pic>
    </p:spTree>
    <p:extLst>
      <p:ext uri="{BB962C8B-B14F-4D97-AF65-F5344CB8AC3E}">
        <p14:creationId xmlns:p14="http://schemas.microsoft.com/office/powerpoint/2010/main" val="910072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F48BEE-3168-5C3E-FF66-CFA9DCB840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62F6F1-F113-C438-0C20-BDE76C714C28}"/>
              </a:ext>
            </a:extLst>
          </p:cNvPr>
          <p:cNvSpPr>
            <a:spLocks noGrp="1"/>
          </p:cNvSpPr>
          <p:nvPr>
            <p:ph type="title"/>
          </p:nvPr>
        </p:nvSpPr>
        <p:spPr/>
        <p:txBody>
          <a:bodyPr/>
          <a:lstStyle/>
          <a:p>
            <a:r>
              <a:rPr lang="en-US" sz="3200" dirty="0"/>
              <a:t>Ecological Effects</a:t>
            </a:r>
            <a:endParaRPr lang="en-US" dirty="0"/>
          </a:p>
        </p:txBody>
      </p:sp>
      <p:sp>
        <p:nvSpPr>
          <p:cNvPr id="7" name="Content Placeholder 2">
            <a:extLst>
              <a:ext uri="{FF2B5EF4-FFF2-40B4-BE49-F238E27FC236}">
                <a16:creationId xmlns:a16="http://schemas.microsoft.com/office/drawing/2014/main" id="{3E38CBAC-7800-9C94-8877-F82234E847D1}"/>
              </a:ext>
            </a:extLst>
          </p:cNvPr>
          <p:cNvSpPr>
            <a:spLocks noGrp="1"/>
          </p:cNvSpPr>
          <p:nvPr>
            <p:ph idx="1"/>
          </p:nvPr>
        </p:nvSpPr>
        <p:spPr>
          <a:xfrm>
            <a:off x="496811" y="1227222"/>
            <a:ext cx="5213652" cy="5181950"/>
          </a:xfrm>
        </p:spPr>
        <p:txBody>
          <a:bodyPr anchor="ctr">
            <a:normAutofit/>
          </a:bodyPr>
          <a:lstStyle/>
          <a:p>
            <a:r>
              <a:rPr lang="en-US" dirty="0"/>
              <a:t>Lobsters: moved inshore sooner and molted faster</a:t>
            </a:r>
          </a:p>
          <a:p>
            <a:r>
              <a:rPr lang="en-US" dirty="0"/>
              <a:t>Resulted in more lobsters in easily-accessible areas, in turn causing record landings</a:t>
            </a:r>
          </a:p>
        </p:txBody>
      </p:sp>
      <p:grpSp>
        <p:nvGrpSpPr>
          <p:cNvPr id="8" name="Group 7">
            <a:extLst>
              <a:ext uri="{FF2B5EF4-FFF2-40B4-BE49-F238E27FC236}">
                <a16:creationId xmlns:a16="http://schemas.microsoft.com/office/drawing/2014/main" id="{BA99DDE5-D0C7-154A-5EB1-21805D4B6EA5}"/>
              </a:ext>
            </a:extLst>
          </p:cNvPr>
          <p:cNvGrpSpPr/>
          <p:nvPr/>
        </p:nvGrpSpPr>
        <p:grpSpPr>
          <a:xfrm>
            <a:off x="5777802" y="1678076"/>
            <a:ext cx="6199833" cy="3877250"/>
            <a:chOff x="4038600" y="1985962"/>
            <a:chExt cx="4159983" cy="2886075"/>
          </a:xfrm>
        </p:grpSpPr>
        <p:pic>
          <p:nvPicPr>
            <p:cNvPr id="5" name="Picture 4" descr="A graph of the number of months and months&#10;&#10;AI-generated content may be incorrect.">
              <a:extLst>
                <a:ext uri="{FF2B5EF4-FFF2-40B4-BE49-F238E27FC236}">
                  <a16:creationId xmlns:a16="http://schemas.microsoft.com/office/drawing/2014/main" id="{6B3C67FC-0D7F-D5B6-9747-E0E717DB03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8600" y="1985962"/>
              <a:ext cx="4114800" cy="2886075"/>
            </a:xfrm>
            <a:prstGeom prst="rect">
              <a:avLst/>
            </a:prstGeom>
          </p:spPr>
        </p:pic>
        <p:sp>
          <p:nvSpPr>
            <p:cNvPr id="6" name="Rectangle 5">
              <a:extLst>
                <a:ext uri="{FF2B5EF4-FFF2-40B4-BE49-F238E27FC236}">
                  <a16:creationId xmlns:a16="http://schemas.microsoft.com/office/drawing/2014/main" id="{D5702C64-AA25-4D89-562D-2AFCE88141DA}"/>
                </a:ext>
              </a:extLst>
            </p:cNvPr>
            <p:cNvSpPr/>
            <p:nvPr/>
          </p:nvSpPr>
          <p:spPr>
            <a:xfrm>
              <a:off x="7840443" y="1985962"/>
              <a:ext cx="358140" cy="92202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spTree>
    <p:extLst>
      <p:ext uri="{BB962C8B-B14F-4D97-AF65-F5344CB8AC3E}">
        <p14:creationId xmlns:p14="http://schemas.microsoft.com/office/powerpoint/2010/main" val="2796993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4BDEC-3DC3-F597-BA4F-A9A87C8309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F3B8C2-2164-8E7A-625D-647FA32C94AC}"/>
              </a:ext>
            </a:extLst>
          </p:cNvPr>
          <p:cNvSpPr>
            <a:spLocks noGrp="1"/>
          </p:cNvSpPr>
          <p:nvPr>
            <p:ph type="title"/>
          </p:nvPr>
        </p:nvSpPr>
        <p:spPr/>
        <p:txBody>
          <a:bodyPr/>
          <a:lstStyle/>
          <a:p>
            <a:r>
              <a:rPr lang="en-US" sz="3200" dirty="0"/>
              <a:t>Knowledge Gap</a:t>
            </a:r>
            <a:endParaRPr lang="en-US" dirty="0"/>
          </a:p>
        </p:txBody>
      </p:sp>
      <p:sp>
        <p:nvSpPr>
          <p:cNvPr id="7" name="Content Placeholder 2">
            <a:extLst>
              <a:ext uri="{FF2B5EF4-FFF2-40B4-BE49-F238E27FC236}">
                <a16:creationId xmlns:a16="http://schemas.microsoft.com/office/drawing/2014/main" id="{7B50C84F-FE8C-812F-92B7-5C4C7A053E4F}"/>
              </a:ext>
            </a:extLst>
          </p:cNvPr>
          <p:cNvSpPr>
            <a:spLocks noGrp="1"/>
          </p:cNvSpPr>
          <p:nvPr>
            <p:ph idx="1"/>
          </p:nvPr>
        </p:nvSpPr>
        <p:spPr>
          <a:xfrm>
            <a:off x="496811" y="1227222"/>
            <a:ext cx="11078890" cy="4922369"/>
          </a:xfrm>
        </p:spPr>
        <p:txBody>
          <a:bodyPr anchor="ctr">
            <a:normAutofit/>
          </a:bodyPr>
          <a:lstStyle/>
          <a:p>
            <a:pPr marL="0" indent="0" algn="ctr">
              <a:buNone/>
            </a:pPr>
            <a:r>
              <a:rPr lang="en-US" dirty="0"/>
              <a:t>What is happening to the inshore community?</a:t>
            </a:r>
          </a:p>
        </p:txBody>
      </p:sp>
    </p:spTree>
    <p:extLst>
      <p:ext uri="{BB962C8B-B14F-4D97-AF65-F5344CB8AC3E}">
        <p14:creationId xmlns:p14="http://schemas.microsoft.com/office/powerpoint/2010/main" val="1742109875"/>
      </p:ext>
    </p:extLst>
  </p:cSld>
  <p:clrMapOvr>
    <a:masterClrMapping/>
  </p:clrMapOvr>
</p:sld>
</file>

<file path=ppt/theme/theme1.xml><?xml version="1.0" encoding="utf-8"?>
<a:theme xmlns:a="http://schemas.openxmlformats.org/drawingml/2006/main" name="Office Theme">
  <a:themeElements>
    <a:clrScheme name="GMRI PPT color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79646"/>
      </a:hlink>
      <a:folHlink>
        <a:srgbClr val="FEE9C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161806</TotalTime>
  <Words>440</Words>
  <Application>Microsoft Office PowerPoint</Application>
  <PresentationFormat>Widescreen</PresentationFormat>
  <Paragraphs>88</Paragraphs>
  <Slides>18</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Office Theme</vt:lpstr>
      <vt:lpstr> Casco Bay Aquatics System (CBASS) Primer </vt:lpstr>
      <vt:lpstr>Casco Bay Aquatic Systems Survey (CBASS)</vt:lpstr>
      <vt:lpstr>Gulf of Maine Climate Change</vt:lpstr>
      <vt:lpstr>Gulf of Maine Climate Change</vt:lpstr>
      <vt:lpstr>Gulf of Maine Climate Change</vt:lpstr>
      <vt:lpstr>Gulf of Maine Climate Change</vt:lpstr>
      <vt:lpstr>Ecological Effects</vt:lpstr>
      <vt:lpstr>Ecological Effects</vt:lpstr>
      <vt:lpstr>Knowledge Gap</vt:lpstr>
      <vt:lpstr>What we do</vt:lpstr>
      <vt:lpstr>eDNA/ YSI protocol</vt:lpstr>
      <vt:lpstr>Seine Protocol</vt:lpstr>
      <vt:lpstr>What GMRI will also do</vt:lpstr>
      <vt:lpstr>What we do with the data</vt:lpstr>
      <vt:lpstr>What we do with the data</vt:lpstr>
      <vt:lpstr>What we do with the data</vt:lpstr>
      <vt:lpstr>What we do with the data</vt:lpstr>
      <vt:lpstr>What we do with the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Petri Tuohimaa</dc:creator>
  <cp:lastModifiedBy>Katie Lankowicz</cp:lastModifiedBy>
  <cp:revision>659</cp:revision>
  <cp:lastPrinted>2022-02-11T18:40:05Z</cp:lastPrinted>
  <dcterms:created xsi:type="dcterms:W3CDTF">2013-03-19T10:42:00Z</dcterms:created>
  <dcterms:modified xsi:type="dcterms:W3CDTF">2025-06-05T12:57:22Z</dcterms:modified>
</cp:coreProperties>
</file>

<file path=docProps/thumbnail.jpeg>
</file>